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2192000" cy="16256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8" d="100"/>
          <a:sy n="38" d="100"/>
        </p:scale>
        <p:origin x="474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0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6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2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6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8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3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1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4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3FBB-8E89-4261-BC31-30DF1F949DA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55CF-4BEE-466C-9CE3-1A36A053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7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51" b="293"/>
          <a:stretch/>
        </p:blipFill>
        <p:spPr>
          <a:xfrm>
            <a:off x="228600" y="0"/>
            <a:ext cx="11633200" cy="16103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7400" y="13868400"/>
            <a:ext cx="10515600" cy="1854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500" i="1" dirty="0" smtClean="0">
                <a:solidFill>
                  <a:schemeClr val="tx1"/>
                </a:solidFill>
              </a:rPr>
              <a:t>Card by</a:t>
            </a:r>
            <a:endParaRPr lang="en-US" sz="2500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2800" y="15265400"/>
            <a:ext cx="160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15525" y="13970000"/>
            <a:ext cx="1206500" cy="11834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35980" y="10929161"/>
            <a:ext cx="100184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PLAY: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Special Structure: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8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51" b="293"/>
          <a:stretch/>
        </p:blipFill>
        <p:spPr>
          <a:xfrm>
            <a:off x="228600" y="0"/>
            <a:ext cx="11633200" cy="16103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7400" y="13868400"/>
            <a:ext cx="10515600" cy="1854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500" i="1" dirty="0" smtClean="0">
                <a:solidFill>
                  <a:schemeClr val="tx1"/>
                </a:solidFill>
              </a:rPr>
              <a:t>Card by</a:t>
            </a:r>
            <a:endParaRPr lang="en-US" sz="2500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2800" y="15265400"/>
            <a:ext cx="160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15525" y="13970000"/>
            <a:ext cx="1206500" cy="11834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35980" y="10929161"/>
            <a:ext cx="100184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PLAY: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Special Structure: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8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5853</TotalTime>
  <Words>14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Munn, Michelle B.</dc:creator>
  <cp:lastModifiedBy>Munn, Michelle B.</cp:lastModifiedBy>
  <cp:revision>5</cp:revision>
  <cp:lastPrinted>2018-03-09T15:50:13Z</cp:lastPrinted>
  <dcterms:created xsi:type="dcterms:W3CDTF">2016-11-22T00:01:47Z</dcterms:created>
  <dcterms:modified xsi:type="dcterms:W3CDTF">2018-03-09T16:05:16Z</dcterms:modified>
</cp:coreProperties>
</file>