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21"/>
  </p:notesMasterIdLst>
  <p:sldIdLst>
    <p:sldId id="257" r:id="rId2"/>
    <p:sldId id="258" r:id="rId3"/>
    <p:sldId id="256"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2" r:id="rId20"/>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8C971-3485-4799-BE1D-C381CDA0428C}" v="21" dt="2018-09-11T15:57:02.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5" autoAdjust="0"/>
    <p:restoredTop sz="94660"/>
  </p:normalViewPr>
  <p:slideViewPr>
    <p:cSldViewPr snapToGrid="0">
      <p:cViewPr>
        <p:scale>
          <a:sx n="72" d="100"/>
          <a:sy n="72" d="100"/>
        </p:scale>
        <p:origin x="112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nn, Michelle B." userId="b3b44c5a-505b-4624-9464-6961688f1a3f" providerId="ADAL" clId="{06E8C971-3485-4799-BE1D-C381CDA0428C}"/>
    <pc:docChg chg="undo custSel addSld modSld sldOrd modMainMaster modNotesMaster">
      <pc:chgData name="Munn, Michelle B." userId="b3b44c5a-505b-4624-9464-6961688f1a3f" providerId="ADAL" clId="{06E8C971-3485-4799-BE1D-C381CDA0428C}" dt="2018-09-11T15:57:02.358" v="2712" actId="14100"/>
      <pc:docMkLst>
        <pc:docMk/>
      </pc:docMkLst>
      <pc:sldChg chg="addSp modSp ord">
        <pc:chgData name="Munn, Michelle B." userId="b3b44c5a-505b-4624-9464-6961688f1a3f" providerId="ADAL" clId="{06E8C971-3485-4799-BE1D-C381CDA0428C}" dt="2018-09-11T15:50:06.485" v="2708" actId="20577"/>
        <pc:sldMkLst>
          <pc:docMk/>
          <pc:sldMk cId="3189064035" sldId="256"/>
        </pc:sldMkLst>
        <pc:spChg chg="mod">
          <ac:chgData name="Munn, Michelle B." userId="b3b44c5a-505b-4624-9464-6961688f1a3f" providerId="ADAL" clId="{06E8C971-3485-4799-BE1D-C381CDA0428C}" dt="2018-09-10T23:25:33.160" v="1518" actId="113"/>
          <ac:spMkLst>
            <pc:docMk/>
            <pc:sldMk cId="3189064035" sldId="256"/>
            <ac:spMk id="2" creationId="{9285D787-B59A-4C4D-8F29-ABA406F5C524}"/>
          </ac:spMkLst>
        </pc:spChg>
        <pc:spChg chg="mod">
          <ac:chgData name="Munn, Michelle B." userId="b3b44c5a-505b-4624-9464-6961688f1a3f" providerId="ADAL" clId="{06E8C971-3485-4799-BE1D-C381CDA0428C}" dt="2018-09-11T15:50:06.485" v="2708" actId="20577"/>
          <ac:spMkLst>
            <pc:docMk/>
            <pc:sldMk cId="3189064035" sldId="256"/>
            <ac:spMk id="3" creationId="{A75292E3-CBF6-46DF-A341-F07BFBF0F329}"/>
          </ac:spMkLst>
        </pc:spChg>
        <pc:graphicFrameChg chg="add mod">
          <ac:chgData name="Munn, Michelle B." userId="b3b44c5a-505b-4624-9464-6961688f1a3f" providerId="ADAL" clId="{06E8C971-3485-4799-BE1D-C381CDA0428C}" dt="2018-09-11T15:37:31.956" v="2546" actId="1076"/>
          <ac:graphicFrameMkLst>
            <pc:docMk/>
            <pc:sldMk cId="3189064035" sldId="256"/>
            <ac:graphicFrameMk id="4" creationId="{2994626A-75FC-42E8-BBF8-7107844C5E52}"/>
          </ac:graphicFrameMkLst>
        </pc:graphicFrameChg>
      </pc:sldChg>
      <pc:sldChg chg="addSp delSp modSp add ord">
        <pc:chgData name="Munn, Michelle B." userId="b3b44c5a-505b-4624-9464-6961688f1a3f" providerId="ADAL" clId="{06E8C971-3485-4799-BE1D-C381CDA0428C}" dt="2018-09-10T22:59:12.702" v="83"/>
        <pc:sldMkLst>
          <pc:docMk/>
          <pc:sldMk cId="2859317883" sldId="257"/>
        </pc:sldMkLst>
        <pc:spChg chg="mod">
          <ac:chgData name="Munn, Michelle B." userId="b3b44c5a-505b-4624-9464-6961688f1a3f" providerId="ADAL" clId="{06E8C971-3485-4799-BE1D-C381CDA0428C}" dt="2018-09-10T22:59:09.526" v="81"/>
          <ac:spMkLst>
            <pc:docMk/>
            <pc:sldMk cId="2859317883" sldId="257"/>
            <ac:spMk id="2" creationId="{6C19C309-FF07-4EBE-9157-262BC060118F}"/>
          </ac:spMkLst>
        </pc:spChg>
        <pc:spChg chg="del">
          <ac:chgData name="Munn, Michelle B." userId="b3b44c5a-505b-4624-9464-6961688f1a3f" providerId="ADAL" clId="{06E8C971-3485-4799-BE1D-C381CDA0428C}" dt="2018-09-07T17:59:25.626" v="1"/>
          <ac:spMkLst>
            <pc:docMk/>
            <pc:sldMk cId="2859317883" sldId="257"/>
            <ac:spMk id="3" creationId="{E4A1827F-6780-4B06-8AEA-7F6F97F351D8}"/>
          </ac:spMkLst>
        </pc:spChg>
        <pc:spChg chg="add mod">
          <ac:chgData name="Munn, Michelle B." userId="b3b44c5a-505b-4624-9464-6961688f1a3f" providerId="ADAL" clId="{06E8C971-3485-4799-BE1D-C381CDA0428C}" dt="2018-09-10T22:59:12.702" v="83"/>
          <ac:spMkLst>
            <pc:docMk/>
            <pc:sldMk cId="2859317883" sldId="257"/>
            <ac:spMk id="5" creationId="{1AAA72EB-78F0-4E6C-91C4-DF1C952152D8}"/>
          </ac:spMkLst>
        </pc:spChg>
        <pc:picChg chg="add mod ord">
          <ac:chgData name="Munn, Michelle B." userId="b3b44c5a-505b-4624-9464-6961688f1a3f" providerId="ADAL" clId="{06E8C971-3485-4799-BE1D-C381CDA0428C}" dt="2018-09-10T22:58:19.622" v="46" actId="1076"/>
          <ac:picMkLst>
            <pc:docMk/>
            <pc:sldMk cId="2859317883" sldId="257"/>
            <ac:picMk id="4" creationId="{100461D6-C577-4883-9BC3-35AEEB31A719}"/>
          </ac:picMkLst>
        </pc:picChg>
      </pc:sldChg>
      <pc:sldChg chg="addSp delSp modSp add">
        <pc:chgData name="Munn, Michelle B." userId="b3b44c5a-505b-4624-9464-6961688f1a3f" providerId="ADAL" clId="{06E8C971-3485-4799-BE1D-C381CDA0428C}" dt="2018-09-11T15:33:58.770" v="2375" actId="6549"/>
        <pc:sldMkLst>
          <pc:docMk/>
          <pc:sldMk cId="1119126773" sldId="258"/>
        </pc:sldMkLst>
        <pc:spChg chg="mod">
          <ac:chgData name="Munn, Michelle B." userId="b3b44c5a-505b-4624-9464-6961688f1a3f" providerId="ADAL" clId="{06E8C971-3485-4799-BE1D-C381CDA0428C}" dt="2018-09-11T15:33:50.287" v="2370" actId="20577"/>
          <ac:spMkLst>
            <pc:docMk/>
            <pc:sldMk cId="1119126773" sldId="258"/>
            <ac:spMk id="2" creationId="{7151C180-78F1-484E-B689-B17827C2257A}"/>
          </ac:spMkLst>
        </pc:spChg>
        <pc:spChg chg="del">
          <ac:chgData name="Munn, Michelle B." userId="b3b44c5a-505b-4624-9464-6961688f1a3f" providerId="ADAL" clId="{06E8C971-3485-4799-BE1D-C381CDA0428C}" dt="2018-09-10T22:59:55.835" v="85"/>
          <ac:spMkLst>
            <pc:docMk/>
            <pc:sldMk cId="1119126773" sldId="258"/>
            <ac:spMk id="3" creationId="{6DF928AD-54C8-4B66-A2C1-C95924F67D29}"/>
          </ac:spMkLst>
        </pc:spChg>
        <pc:spChg chg="add mod">
          <ac:chgData name="Munn, Michelle B." userId="b3b44c5a-505b-4624-9464-6961688f1a3f" providerId="ADAL" clId="{06E8C971-3485-4799-BE1D-C381CDA0428C}" dt="2018-09-11T15:33:58.770" v="2375" actId="6549"/>
          <ac:spMkLst>
            <pc:docMk/>
            <pc:sldMk cId="1119126773" sldId="258"/>
            <ac:spMk id="6" creationId="{42E63B70-D3E8-4D2D-BCC0-A96336FA9283}"/>
          </ac:spMkLst>
        </pc:spChg>
        <pc:spChg chg="add mod">
          <ac:chgData name="Munn, Michelle B." userId="b3b44c5a-505b-4624-9464-6961688f1a3f" providerId="ADAL" clId="{06E8C971-3485-4799-BE1D-C381CDA0428C}" dt="2018-09-10T23:16:38.981" v="1111" actId="1076"/>
          <ac:spMkLst>
            <pc:docMk/>
            <pc:sldMk cId="1119126773" sldId="258"/>
            <ac:spMk id="8" creationId="{E65209E2-0E4A-498B-8348-F0C548252655}"/>
          </ac:spMkLst>
        </pc:spChg>
        <pc:picChg chg="add del mod">
          <ac:chgData name="Munn, Michelle B." userId="b3b44c5a-505b-4624-9464-6961688f1a3f" providerId="ADAL" clId="{06E8C971-3485-4799-BE1D-C381CDA0428C}" dt="2018-09-10T23:02:38.651" v="158" actId="478"/>
          <ac:picMkLst>
            <pc:docMk/>
            <pc:sldMk cId="1119126773" sldId="258"/>
            <ac:picMk id="4" creationId="{EED88985-8030-4F09-BC2E-E26B69D1EB0B}"/>
          </ac:picMkLst>
        </pc:picChg>
        <pc:picChg chg="add mod ord">
          <ac:chgData name="Munn, Michelle B." userId="b3b44c5a-505b-4624-9464-6961688f1a3f" providerId="ADAL" clId="{06E8C971-3485-4799-BE1D-C381CDA0428C}" dt="2018-09-10T23:06:56.711" v="364" actId="1038"/>
          <ac:picMkLst>
            <pc:docMk/>
            <pc:sldMk cId="1119126773" sldId="258"/>
            <ac:picMk id="7" creationId="{9F87A901-7EC3-4234-9D40-8D0DFF10ABF8}"/>
          </ac:picMkLst>
        </pc:picChg>
      </pc:sldChg>
      <pc:sldChg chg="addSp modSp add ord">
        <pc:chgData name="Munn, Michelle B." userId="b3b44c5a-505b-4624-9464-6961688f1a3f" providerId="ADAL" clId="{06E8C971-3485-4799-BE1D-C381CDA0428C}" dt="2018-09-11T15:43:18.800" v="2691" actId="1036"/>
        <pc:sldMkLst>
          <pc:docMk/>
          <pc:sldMk cId="1222131668" sldId="259"/>
        </pc:sldMkLst>
        <pc:spChg chg="mod">
          <ac:chgData name="Munn, Michelle B." userId="b3b44c5a-505b-4624-9464-6961688f1a3f" providerId="ADAL" clId="{06E8C971-3485-4799-BE1D-C381CDA0428C}" dt="2018-09-10T23:28:57.086" v="1587" actId="14100"/>
          <ac:spMkLst>
            <pc:docMk/>
            <pc:sldMk cId="1222131668" sldId="259"/>
            <ac:spMk id="2" creationId="{BF24C1B2-8F2D-49E1-8D32-7ADF07D005FB}"/>
          </ac:spMkLst>
        </pc:spChg>
        <pc:spChg chg="add mod">
          <ac:chgData name="Munn, Michelle B." userId="b3b44c5a-505b-4624-9464-6961688f1a3f" providerId="ADAL" clId="{06E8C971-3485-4799-BE1D-C381CDA0428C}" dt="2018-09-10T23:29:18.148" v="1617" actId="20577"/>
          <ac:spMkLst>
            <pc:docMk/>
            <pc:sldMk cId="1222131668" sldId="259"/>
            <ac:spMk id="7" creationId="{4840316A-F28B-40D7-95FB-C730FD6F81D0}"/>
          </ac:spMkLst>
        </pc:spChg>
        <pc:picChg chg="add mod modCrop">
          <ac:chgData name="Munn, Michelle B." userId="b3b44c5a-505b-4624-9464-6961688f1a3f" providerId="ADAL" clId="{06E8C971-3485-4799-BE1D-C381CDA0428C}" dt="2018-09-10T23:36:35.281" v="1816" actId="1076"/>
          <ac:picMkLst>
            <pc:docMk/>
            <pc:sldMk cId="1222131668" sldId="259"/>
            <ac:picMk id="9" creationId="{72B0EE0F-7229-4FFB-AF55-2A3521E72B37}"/>
          </ac:picMkLst>
        </pc:picChg>
        <pc:picChg chg="add mod modCrop">
          <ac:chgData name="Munn, Michelle B." userId="b3b44c5a-505b-4624-9464-6961688f1a3f" providerId="ADAL" clId="{06E8C971-3485-4799-BE1D-C381CDA0428C}" dt="2018-09-11T15:43:15.942" v="2681" actId="1036"/>
          <ac:picMkLst>
            <pc:docMk/>
            <pc:sldMk cId="1222131668" sldId="259"/>
            <ac:picMk id="10" creationId="{F0460D04-63E4-4CE0-A150-BD7B6FF0EBD2}"/>
          </ac:picMkLst>
        </pc:picChg>
        <pc:picChg chg="add mod modCrop">
          <ac:chgData name="Munn, Michelle B." userId="b3b44c5a-505b-4624-9464-6961688f1a3f" providerId="ADAL" clId="{06E8C971-3485-4799-BE1D-C381CDA0428C}" dt="2018-09-11T15:43:18.800" v="2691" actId="1036"/>
          <ac:picMkLst>
            <pc:docMk/>
            <pc:sldMk cId="1222131668" sldId="259"/>
            <ac:picMk id="11" creationId="{8C3DD468-3E90-477F-B4C1-36AE765BE448}"/>
          </ac:picMkLst>
        </pc:picChg>
        <pc:picChg chg="add mod modCrop">
          <ac:chgData name="Munn, Michelle B." userId="b3b44c5a-505b-4624-9464-6961688f1a3f" providerId="ADAL" clId="{06E8C971-3485-4799-BE1D-C381CDA0428C}" dt="2018-09-11T15:43:13.701" v="2674" actId="1036"/>
          <ac:picMkLst>
            <pc:docMk/>
            <pc:sldMk cId="1222131668" sldId="259"/>
            <ac:picMk id="12" creationId="{1937D038-1D86-46A5-8AB9-FB537E2B449A}"/>
          </ac:picMkLst>
        </pc:picChg>
        <pc:picChg chg="add mod modCrop">
          <ac:chgData name="Munn, Michelle B." userId="b3b44c5a-505b-4624-9464-6961688f1a3f" providerId="ADAL" clId="{06E8C971-3485-4799-BE1D-C381CDA0428C}" dt="2018-09-11T15:43:11.589" v="2665" actId="1035"/>
          <ac:picMkLst>
            <pc:docMk/>
            <pc:sldMk cId="1222131668" sldId="259"/>
            <ac:picMk id="13" creationId="{A34AD49E-1F42-4C81-B291-2EF71F0AD5DB}"/>
          </ac:picMkLst>
        </pc:picChg>
        <pc:picChg chg="add mod modCrop">
          <ac:chgData name="Munn, Michelle B." userId="b3b44c5a-505b-4624-9464-6961688f1a3f" providerId="ADAL" clId="{06E8C971-3485-4799-BE1D-C381CDA0428C}" dt="2018-09-10T23:36:19.796" v="1804" actId="1076"/>
          <ac:picMkLst>
            <pc:docMk/>
            <pc:sldMk cId="1222131668" sldId="259"/>
            <ac:picMk id="1026" creationId="{35896B54-693B-4B2C-BD82-5ECA18BB8486}"/>
          </ac:picMkLst>
        </pc:picChg>
      </pc:sldChg>
      <pc:sldChg chg="addSp delSp modSp add">
        <pc:chgData name="Munn, Michelle B." userId="b3b44c5a-505b-4624-9464-6961688f1a3f" providerId="ADAL" clId="{06E8C971-3485-4799-BE1D-C381CDA0428C}" dt="2018-09-11T15:38:44.097" v="2594" actId="20577"/>
        <pc:sldMkLst>
          <pc:docMk/>
          <pc:sldMk cId="1121611060" sldId="260"/>
        </pc:sldMkLst>
        <pc:spChg chg="mod">
          <ac:chgData name="Munn, Michelle B." userId="b3b44c5a-505b-4624-9464-6961688f1a3f" providerId="ADAL" clId="{06E8C971-3485-4799-BE1D-C381CDA0428C}" dt="2018-09-11T15:38:44.097" v="2594" actId="20577"/>
          <ac:spMkLst>
            <pc:docMk/>
            <pc:sldMk cId="1121611060" sldId="260"/>
            <ac:spMk id="2" creationId="{17903B17-576C-48A3-A2D2-C53AA755E046}"/>
          </ac:spMkLst>
        </pc:spChg>
        <pc:spChg chg="del">
          <ac:chgData name="Munn, Michelle B." userId="b3b44c5a-505b-4624-9464-6961688f1a3f" providerId="ADAL" clId="{06E8C971-3485-4799-BE1D-C381CDA0428C}" dt="2018-09-10T23:18:05.137" v="1114"/>
          <ac:spMkLst>
            <pc:docMk/>
            <pc:sldMk cId="1121611060" sldId="260"/>
            <ac:spMk id="3" creationId="{E93359A4-4BD4-4E36-9D9D-DC9E45D81C42}"/>
          </ac:spMkLst>
        </pc:spChg>
        <pc:spChg chg="add mod">
          <ac:chgData name="Munn, Michelle B." userId="b3b44c5a-505b-4624-9464-6961688f1a3f" providerId="ADAL" clId="{06E8C971-3485-4799-BE1D-C381CDA0428C}" dt="2018-09-10T23:19:39.238" v="1177" actId="1076"/>
          <ac:spMkLst>
            <pc:docMk/>
            <pc:sldMk cId="1121611060" sldId="260"/>
            <ac:spMk id="5" creationId="{2D3659EA-D8BB-4E63-A418-CC695D2FEEB5}"/>
          </ac:spMkLst>
        </pc:spChg>
        <pc:spChg chg="add mod">
          <ac:chgData name="Munn, Michelle B." userId="b3b44c5a-505b-4624-9464-6961688f1a3f" providerId="ADAL" clId="{06E8C971-3485-4799-BE1D-C381CDA0428C}" dt="2018-09-10T23:23:07.774" v="1432" actId="1076"/>
          <ac:spMkLst>
            <pc:docMk/>
            <pc:sldMk cId="1121611060" sldId="260"/>
            <ac:spMk id="6" creationId="{B4CD9ED8-ABA9-4F4A-B14A-47A9EC80158B}"/>
          </ac:spMkLst>
        </pc:spChg>
        <pc:spChg chg="add mod">
          <ac:chgData name="Munn, Michelle B." userId="b3b44c5a-505b-4624-9464-6961688f1a3f" providerId="ADAL" clId="{06E8C971-3485-4799-BE1D-C381CDA0428C}" dt="2018-09-10T23:25:00.546" v="1515" actId="20577"/>
          <ac:spMkLst>
            <pc:docMk/>
            <pc:sldMk cId="1121611060" sldId="260"/>
            <ac:spMk id="7" creationId="{5278AFC6-99FD-4E0B-BE83-AD68177F19FC}"/>
          </ac:spMkLst>
        </pc:spChg>
        <pc:picChg chg="add mod modCrop">
          <ac:chgData name="Munn, Michelle B." userId="b3b44c5a-505b-4624-9464-6961688f1a3f" providerId="ADAL" clId="{06E8C971-3485-4799-BE1D-C381CDA0428C}" dt="2018-09-10T23:19:48.153" v="1178" actId="732"/>
          <ac:picMkLst>
            <pc:docMk/>
            <pc:sldMk cId="1121611060" sldId="260"/>
            <ac:picMk id="4" creationId="{F43AECF3-6346-48F2-BFF9-BFE1A3AA686F}"/>
          </ac:picMkLst>
        </pc:picChg>
      </pc:sldChg>
      <pc:sldChg chg="modSp add ord">
        <pc:chgData name="Munn, Michelle B." userId="b3b44c5a-505b-4624-9464-6961688f1a3f" providerId="ADAL" clId="{06E8C971-3485-4799-BE1D-C381CDA0428C}" dt="2018-09-11T00:08:34.618" v="2358" actId="20577"/>
        <pc:sldMkLst>
          <pc:docMk/>
          <pc:sldMk cId="3525257309" sldId="261"/>
        </pc:sldMkLst>
        <pc:spChg chg="mod">
          <ac:chgData name="Munn, Michelle B." userId="b3b44c5a-505b-4624-9464-6961688f1a3f" providerId="ADAL" clId="{06E8C971-3485-4799-BE1D-C381CDA0428C}" dt="2018-09-10T23:30:14.769" v="1669" actId="20577"/>
          <ac:spMkLst>
            <pc:docMk/>
            <pc:sldMk cId="3525257309" sldId="261"/>
            <ac:spMk id="2" creationId="{DF01B167-263C-49C1-8FD8-A13DBFEAE1B3}"/>
          </ac:spMkLst>
        </pc:spChg>
        <pc:spChg chg="mod">
          <ac:chgData name="Munn, Michelle B." userId="b3b44c5a-505b-4624-9464-6961688f1a3f" providerId="ADAL" clId="{06E8C971-3485-4799-BE1D-C381CDA0428C}" dt="2018-09-11T00:08:34.618" v="2358" actId="20577"/>
          <ac:spMkLst>
            <pc:docMk/>
            <pc:sldMk cId="3525257309" sldId="261"/>
            <ac:spMk id="3" creationId="{594222B6-F501-454F-B8DB-F3AF55FEF6D3}"/>
          </ac:spMkLst>
        </pc:spChg>
      </pc:sldChg>
      <pc:sldChg chg="addSp delSp modSp add">
        <pc:chgData name="Munn, Michelle B." userId="b3b44c5a-505b-4624-9464-6961688f1a3f" providerId="ADAL" clId="{06E8C971-3485-4799-BE1D-C381CDA0428C}" dt="2018-09-11T15:57:02.358" v="2712" actId="14100"/>
        <pc:sldMkLst>
          <pc:docMk/>
          <pc:sldMk cId="394269384" sldId="262"/>
        </pc:sldMkLst>
        <pc:spChg chg="del mod">
          <ac:chgData name="Munn, Michelle B." userId="b3b44c5a-505b-4624-9464-6961688f1a3f" providerId="ADAL" clId="{06E8C971-3485-4799-BE1D-C381CDA0428C}" dt="2018-09-10T23:41:35.843" v="1845" actId="478"/>
          <ac:spMkLst>
            <pc:docMk/>
            <pc:sldMk cId="394269384" sldId="262"/>
            <ac:spMk id="2" creationId="{8CD0E0AE-1460-4C58-84A1-7F3EAA810AC1}"/>
          </ac:spMkLst>
        </pc:spChg>
        <pc:spChg chg="del">
          <ac:chgData name="Munn, Michelle B." userId="b3b44c5a-505b-4624-9464-6961688f1a3f" providerId="ADAL" clId="{06E8C971-3485-4799-BE1D-C381CDA0428C}" dt="2018-09-10T23:41:31.153" v="1844"/>
          <ac:spMkLst>
            <pc:docMk/>
            <pc:sldMk cId="394269384" sldId="262"/>
            <ac:spMk id="3" creationId="{2BF62747-AE8E-4F59-9017-9DE97C080A97}"/>
          </ac:spMkLst>
        </pc:spChg>
        <pc:spChg chg="add mod">
          <ac:chgData name="Munn, Michelle B." userId="b3b44c5a-505b-4624-9464-6961688f1a3f" providerId="ADAL" clId="{06E8C971-3485-4799-BE1D-C381CDA0428C}" dt="2018-09-10T23:39:49.798" v="1836" actId="1076"/>
          <ac:spMkLst>
            <pc:docMk/>
            <pc:sldMk cId="394269384" sldId="262"/>
            <ac:spMk id="4" creationId="{6C6A5776-897B-46CB-BD6A-386CCB4BBC32}"/>
          </ac:spMkLst>
        </pc:spChg>
        <pc:picChg chg="add mod">
          <ac:chgData name="Munn, Michelle B." userId="b3b44c5a-505b-4624-9464-6961688f1a3f" providerId="ADAL" clId="{06E8C971-3485-4799-BE1D-C381CDA0428C}" dt="2018-09-11T15:57:02.358" v="2712" actId="14100"/>
          <ac:picMkLst>
            <pc:docMk/>
            <pc:sldMk cId="394269384" sldId="262"/>
            <ac:picMk id="5" creationId="{D7D46AE0-2884-464E-B41D-B1A3D77B9592}"/>
          </ac:picMkLst>
        </pc:picChg>
        <pc:picChg chg="add mod">
          <ac:chgData name="Munn, Michelle B." userId="b3b44c5a-505b-4624-9464-6961688f1a3f" providerId="ADAL" clId="{06E8C971-3485-4799-BE1D-C381CDA0428C}" dt="2018-09-10T23:41:41.397" v="1848" actId="1076"/>
          <ac:picMkLst>
            <pc:docMk/>
            <pc:sldMk cId="394269384" sldId="262"/>
            <ac:picMk id="6" creationId="{180BECB4-A9F1-41F1-B4E0-D810CC0C0E91}"/>
          </ac:picMkLst>
        </pc:picChg>
        <pc:picChg chg="add del">
          <ac:chgData name="Munn, Michelle B." userId="b3b44c5a-505b-4624-9464-6961688f1a3f" providerId="ADAL" clId="{06E8C971-3485-4799-BE1D-C381CDA0428C}" dt="2018-09-10T23:42:40.358" v="1857" actId="478"/>
          <ac:picMkLst>
            <pc:docMk/>
            <pc:sldMk cId="394269384" sldId="262"/>
            <ac:picMk id="8" creationId="{AC414685-256E-48C3-985F-B9B58D778651}"/>
          </ac:picMkLst>
        </pc:picChg>
        <pc:picChg chg="add mod modCrop">
          <ac:chgData name="Munn, Michelle B." userId="b3b44c5a-505b-4624-9464-6961688f1a3f" providerId="ADAL" clId="{06E8C971-3485-4799-BE1D-C381CDA0428C}" dt="2018-09-10T23:41:57.428" v="1853" actId="1076"/>
          <ac:picMkLst>
            <pc:docMk/>
            <pc:sldMk cId="394269384" sldId="262"/>
            <ac:picMk id="2050" creationId="{9879C3FC-168B-4E8A-9700-0A4C5A0E01B1}"/>
          </ac:picMkLst>
        </pc:picChg>
      </pc:sldChg>
      <pc:sldChg chg="addSp delSp modSp add">
        <pc:chgData name="Munn, Michelle B." userId="b3b44c5a-505b-4624-9464-6961688f1a3f" providerId="ADAL" clId="{06E8C971-3485-4799-BE1D-C381CDA0428C}" dt="2018-09-10T23:44:24.608" v="1889" actId="1076"/>
        <pc:sldMkLst>
          <pc:docMk/>
          <pc:sldMk cId="1728114147" sldId="263"/>
        </pc:sldMkLst>
        <pc:spChg chg="add mod">
          <ac:chgData name="Munn, Michelle B." userId="b3b44c5a-505b-4624-9464-6961688f1a3f" providerId="ADAL" clId="{06E8C971-3485-4799-BE1D-C381CDA0428C}" dt="2018-09-10T23:43:27.302" v="1872" actId="478"/>
          <ac:spMkLst>
            <pc:docMk/>
            <pc:sldMk cId="1728114147" sldId="263"/>
            <ac:spMk id="3" creationId="{63BB4FCD-3AFD-4CD5-8F8C-27A38DA21C7F}"/>
          </ac:spMkLst>
        </pc:spChg>
        <pc:spChg chg="mod">
          <ac:chgData name="Munn, Michelle B." userId="b3b44c5a-505b-4624-9464-6961688f1a3f" providerId="ADAL" clId="{06E8C971-3485-4799-BE1D-C381CDA0428C}" dt="2018-09-10T23:42:59.320" v="1870" actId="20577"/>
          <ac:spMkLst>
            <pc:docMk/>
            <pc:sldMk cId="1728114147" sldId="263"/>
            <ac:spMk id="4" creationId="{6C6A5776-897B-46CB-BD6A-386CCB4BBC32}"/>
          </ac:spMkLst>
        </pc:spChg>
        <pc:picChg chg="del">
          <ac:chgData name="Munn, Michelle B." userId="b3b44c5a-505b-4624-9464-6961688f1a3f" providerId="ADAL" clId="{06E8C971-3485-4799-BE1D-C381CDA0428C}" dt="2018-09-10T23:43:51.440" v="1876" actId="478"/>
          <ac:picMkLst>
            <pc:docMk/>
            <pc:sldMk cId="1728114147" sldId="263"/>
            <ac:picMk id="5" creationId="{D7D46AE0-2884-464E-B41D-B1A3D77B9592}"/>
          </ac:picMkLst>
        </pc:picChg>
        <pc:picChg chg="del">
          <ac:chgData name="Munn, Michelle B." userId="b3b44c5a-505b-4624-9464-6961688f1a3f" providerId="ADAL" clId="{06E8C971-3485-4799-BE1D-C381CDA0428C}" dt="2018-09-10T23:44:21.689" v="1887" actId="478"/>
          <ac:picMkLst>
            <pc:docMk/>
            <pc:sldMk cId="1728114147" sldId="263"/>
            <ac:picMk id="6" creationId="{180BECB4-A9F1-41F1-B4E0-D810CC0C0E91}"/>
          </ac:picMkLst>
        </pc:picChg>
        <pc:picChg chg="add del">
          <ac:chgData name="Munn, Michelle B." userId="b3b44c5a-505b-4624-9464-6961688f1a3f" providerId="ADAL" clId="{06E8C971-3485-4799-BE1D-C381CDA0428C}" dt="2018-09-10T23:42:43.187" v="1858" actId="478"/>
          <ac:picMkLst>
            <pc:docMk/>
            <pc:sldMk cId="1728114147" sldId="263"/>
            <ac:picMk id="7" creationId="{06B0B00D-4F85-4F35-B9A1-878C1269F347}"/>
          </ac:picMkLst>
        </pc:picChg>
        <pc:picChg chg="del">
          <ac:chgData name="Munn, Michelle B." userId="b3b44c5a-505b-4624-9464-6961688f1a3f" providerId="ADAL" clId="{06E8C971-3485-4799-BE1D-C381CDA0428C}" dt="2018-09-10T23:43:26.249" v="1871" actId="478"/>
          <ac:picMkLst>
            <pc:docMk/>
            <pc:sldMk cId="1728114147" sldId="263"/>
            <ac:picMk id="8" creationId="{AC414685-256E-48C3-985F-B9B58D778651}"/>
          </ac:picMkLst>
        </pc:picChg>
        <pc:picChg chg="add mod">
          <ac:chgData name="Munn, Michelle B." userId="b3b44c5a-505b-4624-9464-6961688f1a3f" providerId="ADAL" clId="{06E8C971-3485-4799-BE1D-C381CDA0428C}" dt="2018-09-10T23:44:08.375" v="1886" actId="1037"/>
          <ac:picMkLst>
            <pc:docMk/>
            <pc:sldMk cId="1728114147" sldId="263"/>
            <ac:picMk id="9" creationId="{06386DC5-D924-4F22-92CA-43FE8B3D12C5}"/>
          </ac:picMkLst>
        </pc:picChg>
        <pc:picChg chg="add mod">
          <ac:chgData name="Munn, Michelle B." userId="b3b44c5a-505b-4624-9464-6961688f1a3f" providerId="ADAL" clId="{06E8C971-3485-4799-BE1D-C381CDA0428C}" dt="2018-09-10T23:44:24.608" v="1889" actId="1076"/>
          <ac:picMkLst>
            <pc:docMk/>
            <pc:sldMk cId="1728114147" sldId="263"/>
            <ac:picMk id="10" creationId="{C6FF73DC-9EAC-459F-AE40-998FB7AE64F2}"/>
          </ac:picMkLst>
        </pc:picChg>
        <pc:picChg chg="del">
          <ac:chgData name="Munn, Michelle B." userId="b3b44c5a-505b-4624-9464-6961688f1a3f" providerId="ADAL" clId="{06E8C971-3485-4799-BE1D-C381CDA0428C}" dt="2018-09-10T23:43:27.302" v="1872" actId="478"/>
          <ac:picMkLst>
            <pc:docMk/>
            <pc:sldMk cId="1728114147" sldId="263"/>
            <ac:picMk id="2050" creationId="{9879C3FC-168B-4E8A-9700-0A4C5A0E01B1}"/>
          </ac:picMkLst>
        </pc:picChg>
        <pc:picChg chg="add mod">
          <ac:chgData name="Munn, Michelle B." userId="b3b44c5a-505b-4624-9464-6961688f1a3f" providerId="ADAL" clId="{06E8C971-3485-4799-BE1D-C381CDA0428C}" dt="2018-09-10T23:43:38.038" v="1875" actId="1076"/>
          <ac:picMkLst>
            <pc:docMk/>
            <pc:sldMk cId="1728114147" sldId="263"/>
            <ac:picMk id="8194" creationId="{EA94C2FE-74C2-4899-9AE9-4A81B8860B7D}"/>
          </ac:picMkLst>
        </pc:picChg>
      </pc:sldChg>
      <pc:sldChg chg="addSp delSp modSp add">
        <pc:chgData name="Munn, Michelle B." userId="b3b44c5a-505b-4624-9464-6961688f1a3f" providerId="ADAL" clId="{06E8C971-3485-4799-BE1D-C381CDA0428C}" dt="2018-09-10T23:46:12.669" v="1918" actId="1076"/>
        <pc:sldMkLst>
          <pc:docMk/>
          <pc:sldMk cId="3401859038" sldId="264"/>
        </pc:sldMkLst>
        <pc:spChg chg="mod">
          <ac:chgData name="Munn, Michelle B." userId="b3b44c5a-505b-4624-9464-6961688f1a3f" providerId="ADAL" clId="{06E8C971-3485-4799-BE1D-C381CDA0428C}" dt="2018-09-10T23:45:07.331" v="1904" actId="20577"/>
          <ac:spMkLst>
            <pc:docMk/>
            <pc:sldMk cId="3401859038" sldId="264"/>
            <ac:spMk id="4" creationId="{6C6A5776-897B-46CB-BD6A-386CCB4BBC32}"/>
          </ac:spMkLst>
        </pc:spChg>
        <pc:spChg chg="add mod">
          <ac:chgData name="Munn, Michelle B." userId="b3b44c5a-505b-4624-9464-6961688f1a3f" providerId="ADAL" clId="{06E8C971-3485-4799-BE1D-C381CDA0428C}" dt="2018-09-10T23:46:03.808" v="1914" actId="478"/>
          <ac:spMkLst>
            <pc:docMk/>
            <pc:sldMk cId="3401859038" sldId="264"/>
            <ac:spMk id="9" creationId="{7C749294-9330-4FF2-B58F-9ABD3DD21A83}"/>
          </ac:spMkLst>
        </pc:spChg>
        <pc:picChg chg="add mod">
          <ac:chgData name="Munn, Michelle B." userId="b3b44c5a-505b-4624-9464-6961688f1a3f" providerId="ADAL" clId="{06E8C971-3485-4799-BE1D-C381CDA0428C}" dt="2018-09-10T23:45:24.802" v="1908" actId="14100"/>
          <ac:picMkLst>
            <pc:docMk/>
            <pc:sldMk cId="3401859038" sldId="264"/>
            <ac:picMk id="2" creationId="{413E9736-CDCE-4B04-B3E2-3A17F6A22806}"/>
          </ac:picMkLst>
        </pc:picChg>
        <pc:picChg chg="add mod">
          <ac:chgData name="Munn, Michelle B." userId="b3b44c5a-505b-4624-9464-6961688f1a3f" providerId="ADAL" clId="{06E8C971-3485-4799-BE1D-C381CDA0428C}" dt="2018-09-10T23:46:12.669" v="1918" actId="1076"/>
          <ac:picMkLst>
            <pc:docMk/>
            <pc:sldMk cId="3401859038" sldId="264"/>
            <ac:picMk id="3" creationId="{A52C90B2-3C17-4C80-9531-93F3ED97FEFF}"/>
          </ac:picMkLst>
        </pc:picChg>
        <pc:picChg chg="del">
          <ac:chgData name="Munn, Michelle B." userId="b3b44c5a-505b-4624-9464-6961688f1a3f" providerId="ADAL" clId="{06E8C971-3485-4799-BE1D-C381CDA0428C}" dt="2018-09-10T23:45:20.528" v="1906" actId="478"/>
          <ac:picMkLst>
            <pc:docMk/>
            <pc:sldMk cId="3401859038" sldId="264"/>
            <ac:picMk id="5" creationId="{D7D46AE0-2884-464E-B41D-B1A3D77B9592}"/>
          </ac:picMkLst>
        </pc:picChg>
        <pc:picChg chg="del">
          <ac:chgData name="Munn, Michelle B." userId="b3b44c5a-505b-4624-9464-6961688f1a3f" providerId="ADAL" clId="{06E8C971-3485-4799-BE1D-C381CDA0428C}" dt="2018-09-10T23:45:34.680" v="1909" actId="478"/>
          <ac:picMkLst>
            <pc:docMk/>
            <pc:sldMk cId="3401859038" sldId="264"/>
            <ac:picMk id="6" creationId="{180BECB4-A9F1-41F1-B4E0-D810CC0C0E91}"/>
          </ac:picMkLst>
        </pc:picChg>
        <pc:picChg chg="del mod">
          <ac:chgData name="Munn, Michelle B." userId="b3b44c5a-505b-4624-9464-6961688f1a3f" providerId="ADAL" clId="{06E8C971-3485-4799-BE1D-C381CDA0428C}" dt="2018-09-10T23:46:02.562" v="1913" actId="478"/>
          <ac:picMkLst>
            <pc:docMk/>
            <pc:sldMk cId="3401859038" sldId="264"/>
            <ac:picMk id="8" creationId="{AC414685-256E-48C3-985F-B9B58D778651}"/>
          </ac:picMkLst>
        </pc:picChg>
        <pc:picChg chg="del">
          <ac:chgData name="Munn, Michelle B." userId="b3b44c5a-505b-4624-9464-6961688f1a3f" providerId="ADAL" clId="{06E8C971-3485-4799-BE1D-C381CDA0428C}" dt="2018-09-10T23:46:03.808" v="1914" actId="478"/>
          <ac:picMkLst>
            <pc:docMk/>
            <pc:sldMk cId="3401859038" sldId="264"/>
            <ac:picMk id="2050" creationId="{9879C3FC-168B-4E8A-9700-0A4C5A0E01B1}"/>
          </ac:picMkLst>
        </pc:picChg>
        <pc:picChg chg="add mod">
          <ac:chgData name="Munn, Michelle B." userId="b3b44c5a-505b-4624-9464-6961688f1a3f" providerId="ADAL" clId="{06E8C971-3485-4799-BE1D-C381CDA0428C}" dt="2018-09-10T23:46:09.440" v="1917" actId="1076"/>
          <ac:picMkLst>
            <pc:docMk/>
            <pc:sldMk cId="3401859038" sldId="264"/>
            <ac:picMk id="7170" creationId="{81BE49CD-77B7-47CA-BA64-5402CD7DCB2D}"/>
          </ac:picMkLst>
        </pc:picChg>
      </pc:sldChg>
      <pc:sldChg chg="addSp delSp modSp add">
        <pc:chgData name="Munn, Michelle B." userId="b3b44c5a-505b-4624-9464-6961688f1a3f" providerId="ADAL" clId="{06E8C971-3485-4799-BE1D-C381CDA0428C}" dt="2018-09-10T23:49:06.767" v="1952" actId="14100"/>
        <pc:sldMkLst>
          <pc:docMk/>
          <pc:sldMk cId="2102966538" sldId="265"/>
        </pc:sldMkLst>
        <pc:spChg chg="mod">
          <ac:chgData name="Munn, Michelle B." userId="b3b44c5a-505b-4624-9464-6961688f1a3f" providerId="ADAL" clId="{06E8C971-3485-4799-BE1D-C381CDA0428C}" dt="2018-09-10T23:47:06.045" v="1923" actId="20577"/>
          <ac:spMkLst>
            <pc:docMk/>
            <pc:sldMk cId="2102966538" sldId="265"/>
            <ac:spMk id="4" creationId="{6C6A5776-897B-46CB-BD6A-386CCB4BBC32}"/>
          </ac:spMkLst>
        </pc:spChg>
        <pc:spChg chg="add del mod">
          <ac:chgData name="Munn, Michelle B." userId="b3b44c5a-505b-4624-9464-6961688f1a3f" providerId="ADAL" clId="{06E8C971-3485-4799-BE1D-C381CDA0428C}" dt="2018-09-10T23:48:51.305" v="1944" actId="478"/>
          <ac:spMkLst>
            <pc:docMk/>
            <pc:sldMk cId="2102966538" sldId="265"/>
            <ac:spMk id="9" creationId="{CDF463BA-9C72-4200-B3D1-D910D4303B0B}"/>
          </ac:spMkLst>
        </pc:spChg>
        <pc:picChg chg="add mod">
          <ac:chgData name="Munn, Michelle B." userId="b3b44c5a-505b-4624-9464-6961688f1a3f" providerId="ADAL" clId="{06E8C971-3485-4799-BE1D-C381CDA0428C}" dt="2018-09-10T23:47:24.709" v="1927" actId="14100"/>
          <ac:picMkLst>
            <pc:docMk/>
            <pc:sldMk cId="2102966538" sldId="265"/>
            <ac:picMk id="2" creationId="{5147B35A-DD8C-4765-9FE7-7E7E95C12BCD}"/>
          </ac:picMkLst>
        </pc:picChg>
        <pc:picChg chg="add mod">
          <ac:chgData name="Munn, Michelle B." userId="b3b44c5a-505b-4624-9464-6961688f1a3f" providerId="ADAL" clId="{06E8C971-3485-4799-BE1D-C381CDA0428C}" dt="2018-09-10T23:49:01.797" v="1950" actId="1076"/>
          <ac:picMkLst>
            <pc:docMk/>
            <pc:sldMk cId="2102966538" sldId="265"/>
            <ac:picMk id="3" creationId="{B44FA5CF-3437-44F9-A537-C4508761AB31}"/>
          </ac:picMkLst>
        </pc:picChg>
        <pc:picChg chg="del">
          <ac:chgData name="Munn, Michelle B." userId="b3b44c5a-505b-4624-9464-6961688f1a3f" providerId="ADAL" clId="{06E8C971-3485-4799-BE1D-C381CDA0428C}" dt="2018-09-10T23:47:19.070" v="1924" actId="478"/>
          <ac:picMkLst>
            <pc:docMk/>
            <pc:sldMk cId="2102966538" sldId="265"/>
            <ac:picMk id="5" creationId="{D7D46AE0-2884-464E-B41D-B1A3D77B9592}"/>
          </ac:picMkLst>
        </pc:picChg>
        <pc:picChg chg="del">
          <ac:chgData name="Munn, Michelle B." userId="b3b44c5a-505b-4624-9464-6961688f1a3f" providerId="ADAL" clId="{06E8C971-3485-4799-BE1D-C381CDA0428C}" dt="2018-09-10T23:47:36.493" v="1928" actId="478"/>
          <ac:picMkLst>
            <pc:docMk/>
            <pc:sldMk cId="2102966538" sldId="265"/>
            <ac:picMk id="6" creationId="{180BECB4-A9F1-41F1-B4E0-D810CC0C0E91}"/>
          </ac:picMkLst>
        </pc:picChg>
        <pc:picChg chg="del">
          <ac:chgData name="Munn, Michelle B." userId="b3b44c5a-505b-4624-9464-6961688f1a3f" providerId="ADAL" clId="{06E8C971-3485-4799-BE1D-C381CDA0428C}" dt="2018-09-10T23:48:14.249" v="1931" actId="478"/>
          <ac:picMkLst>
            <pc:docMk/>
            <pc:sldMk cId="2102966538" sldId="265"/>
            <ac:picMk id="8" creationId="{AC414685-256E-48C3-985F-B9B58D778651}"/>
          </ac:picMkLst>
        </pc:picChg>
        <pc:picChg chg="del">
          <ac:chgData name="Munn, Michelle B." userId="b3b44c5a-505b-4624-9464-6961688f1a3f" providerId="ADAL" clId="{06E8C971-3485-4799-BE1D-C381CDA0428C}" dt="2018-09-10T23:48:15.199" v="1932" actId="478"/>
          <ac:picMkLst>
            <pc:docMk/>
            <pc:sldMk cId="2102966538" sldId="265"/>
            <ac:picMk id="2050" creationId="{9879C3FC-168B-4E8A-9700-0A4C5A0E01B1}"/>
          </ac:picMkLst>
        </pc:picChg>
        <pc:picChg chg="add mod ord">
          <ac:chgData name="Munn, Michelle B." userId="b3b44c5a-505b-4624-9464-6961688f1a3f" providerId="ADAL" clId="{06E8C971-3485-4799-BE1D-C381CDA0428C}" dt="2018-09-10T23:49:00.878" v="1949" actId="1076"/>
          <ac:picMkLst>
            <pc:docMk/>
            <pc:sldMk cId="2102966538" sldId="265"/>
            <ac:picMk id="6146" creationId="{9907547F-5921-4F4A-832A-AEC445884089}"/>
          </ac:picMkLst>
        </pc:picChg>
        <pc:picChg chg="add mod">
          <ac:chgData name="Munn, Michelle B." userId="b3b44c5a-505b-4624-9464-6961688f1a3f" providerId="ADAL" clId="{06E8C971-3485-4799-BE1D-C381CDA0428C}" dt="2018-09-10T23:49:06.767" v="1952" actId="14100"/>
          <ac:picMkLst>
            <pc:docMk/>
            <pc:sldMk cId="2102966538" sldId="265"/>
            <ac:picMk id="6148" creationId="{2D8DD00E-1252-46A9-BFF7-D5902DCCC511}"/>
          </ac:picMkLst>
        </pc:picChg>
      </pc:sldChg>
      <pc:sldChg chg="addSp delSp modSp add">
        <pc:chgData name="Munn, Michelle B." userId="b3b44c5a-505b-4624-9464-6961688f1a3f" providerId="ADAL" clId="{06E8C971-3485-4799-BE1D-C381CDA0428C}" dt="2018-09-10T23:50:40.175" v="1995" actId="1076"/>
        <pc:sldMkLst>
          <pc:docMk/>
          <pc:sldMk cId="2425889194" sldId="266"/>
        </pc:sldMkLst>
        <pc:spChg chg="mod">
          <ac:chgData name="Munn, Michelle B." userId="b3b44c5a-505b-4624-9464-6961688f1a3f" providerId="ADAL" clId="{06E8C971-3485-4799-BE1D-C381CDA0428C}" dt="2018-09-10T23:49:58.569" v="1985" actId="20577"/>
          <ac:spMkLst>
            <pc:docMk/>
            <pc:sldMk cId="2425889194" sldId="266"/>
            <ac:spMk id="4" creationId="{6C6A5776-897B-46CB-BD6A-386CCB4BBC32}"/>
          </ac:spMkLst>
        </pc:spChg>
        <pc:spChg chg="add mod">
          <ac:chgData name="Munn, Michelle B." userId="b3b44c5a-505b-4624-9464-6961688f1a3f" providerId="ADAL" clId="{06E8C971-3485-4799-BE1D-C381CDA0428C}" dt="2018-09-10T23:50:11.089" v="1986" actId="478"/>
          <ac:spMkLst>
            <pc:docMk/>
            <pc:sldMk cId="2425889194" sldId="266"/>
            <ac:spMk id="7" creationId="{CE1E109A-066C-4D2E-84C1-607E48BE001C}"/>
          </ac:spMkLst>
        </pc:spChg>
        <pc:picChg chg="add mod">
          <ac:chgData name="Munn, Michelle B." userId="b3b44c5a-505b-4624-9464-6961688f1a3f" providerId="ADAL" clId="{06E8C971-3485-4799-BE1D-C381CDA0428C}" dt="2018-09-10T23:49:52.129" v="1973" actId="1037"/>
          <ac:picMkLst>
            <pc:docMk/>
            <pc:sldMk cId="2425889194" sldId="266"/>
            <ac:picMk id="2" creationId="{3CBBB00A-D5F1-4F0E-8A22-088D00647E60}"/>
          </ac:picMkLst>
        </pc:picChg>
        <pc:picChg chg="del">
          <ac:chgData name="Munn, Michelle B." userId="b3b44c5a-505b-4624-9464-6961688f1a3f" providerId="ADAL" clId="{06E8C971-3485-4799-BE1D-C381CDA0428C}" dt="2018-09-10T23:49:45.821" v="1967" actId="478"/>
          <ac:picMkLst>
            <pc:docMk/>
            <pc:sldMk cId="2425889194" sldId="266"/>
            <ac:picMk id="5" creationId="{D7D46AE0-2884-464E-B41D-B1A3D77B9592}"/>
          </ac:picMkLst>
        </pc:picChg>
        <pc:picChg chg="del">
          <ac:chgData name="Munn, Michelle B." userId="b3b44c5a-505b-4624-9464-6961688f1a3f" providerId="ADAL" clId="{06E8C971-3485-4799-BE1D-C381CDA0428C}" dt="2018-09-10T23:50:37.776" v="1993" actId="478"/>
          <ac:picMkLst>
            <pc:docMk/>
            <pc:sldMk cId="2425889194" sldId="266"/>
            <ac:picMk id="6" creationId="{180BECB4-A9F1-41F1-B4E0-D810CC0C0E91}"/>
          </ac:picMkLst>
        </pc:picChg>
        <pc:picChg chg="del">
          <ac:chgData name="Munn, Michelle B." userId="b3b44c5a-505b-4624-9464-6961688f1a3f" providerId="ADAL" clId="{06E8C971-3485-4799-BE1D-C381CDA0428C}" dt="2018-09-10T23:49:18.980" v="1953" actId="478"/>
          <ac:picMkLst>
            <pc:docMk/>
            <pc:sldMk cId="2425889194" sldId="266"/>
            <ac:picMk id="8" creationId="{AC414685-256E-48C3-985F-B9B58D778651}"/>
          </ac:picMkLst>
        </pc:picChg>
        <pc:picChg chg="add mod">
          <ac:chgData name="Munn, Michelle B." userId="b3b44c5a-505b-4624-9464-6961688f1a3f" providerId="ADAL" clId="{06E8C971-3485-4799-BE1D-C381CDA0428C}" dt="2018-09-10T23:50:40.175" v="1995" actId="1076"/>
          <ac:picMkLst>
            <pc:docMk/>
            <pc:sldMk cId="2425889194" sldId="266"/>
            <ac:picMk id="9" creationId="{F16C046C-14A3-4051-A77B-5A86FEE241DC}"/>
          </ac:picMkLst>
        </pc:picChg>
        <pc:picChg chg="del">
          <ac:chgData name="Munn, Michelle B." userId="b3b44c5a-505b-4624-9464-6961688f1a3f" providerId="ADAL" clId="{06E8C971-3485-4799-BE1D-C381CDA0428C}" dt="2018-09-10T23:50:11.089" v="1986" actId="478"/>
          <ac:picMkLst>
            <pc:docMk/>
            <pc:sldMk cId="2425889194" sldId="266"/>
            <ac:picMk id="2050" creationId="{9879C3FC-168B-4E8A-9700-0A4C5A0E01B1}"/>
          </ac:picMkLst>
        </pc:picChg>
        <pc:picChg chg="add mod">
          <ac:chgData name="Munn, Michelle B." userId="b3b44c5a-505b-4624-9464-6961688f1a3f" providerId="ADAL" clId="{06E8C971-3485-4799-BE1D-C381CDA0428C}" dt="2018-09-10T23:50:23.340" v="1992" actId="1076"/>
          <ac:picMkLst>
            <pc:docMk/>
            <pc:sldMk cId="2425889194" sldId="266"/>
            <ac:picMk id="5122" creationId="{6D2466FA-14B4-4107-93DD-083E506613EF}"/>
          </ac:picMkLst>
        </pc:picChg>
      </pc:sldChg>
      <pc:sldChg chg="addSp delSp modSp add">
        <pc:chgData name="Munn, Michelle B." userId="b3b44c5a-505b-4624-9464-6961688f1a3f" providerId="ADAL" clId="{06E8C971-3485-4799-BE1D-C381CDA0428C}" dt="2018-09-11T00:07:29.571" v="2294" actId="20577"/>
        <pc:sldMkLst>
          <pc:docMk/>
          <pc:sldMk cId="3945447688" sldId="267"/>
        </pc:sldMkLst>
        <pc:spChg chg="mod">
          <ac:chgData name="Munn, Michelle B." userId="b3b44c5a-505b-4624-9464-6961688f1a3f" providerId="ADAL" clId="{06E8C971-3485-4799-BE1D-C381CDA0428C}" dt="2018-09-11T00:07:29.571" v="2294" actId="20577"/>
          <ac:spMkLst>
            <pc:docMk/>
            <pc:sldMk cId="3945447688" sldId="267"/>
            <ac:spMk id="4" creationId="{6C6A5776-897B-46CB-BD6A-386CCB4BBC32}"/>
          </ac:spMkLst>
        </pc:spChg>
        <pc:spChg chg="add mod">
          <ac:chgData name="Munn, Michelle B." userId="b3b44c5a-505b-4624-9464-6961688f1a3f" providerId="ADAL" clId="{06E8C971-3485-4799-BE1D-C381CDA0428C}" dt="2018-09-10T23:52:26.909" v="2012" actId="478"/>
          <ac:spMkLst>
            <pc:docMk/>
            <pc:sldMk cId="3945447688" sldId="267"/>
            <ac:spMk id="9" creationId="{7DBDC7FE-35DD-460D-8EEF-968C7F26B685}"/>
          </ac:spMkLst>
        </pc:spChg>
        <pc:picChg chg="add mod">
          <ac:chgData name="Munn, Michelle B." userId="b3b44c5a-505b-4624-9464-6961688f1a3f" providerId="ADAL" clId="{06E8C971-3485-4799-BE1D-C381CDA0428C}" dt="2018-09-10T23:51:42.837" v="2007" actId="1037"/>
          <ac:picMkLst>
            <pc:docMk/>
            <pc:sldMk cId="3945447688" sldId="267"/>
            <ac:picMk id="2" creationId="{599D9999-DB75-45F0-996E-5E2F78B17BF2}"/>
          </ac:picMkLst>
        </pc:picChg>
        <pc:picChg chg="add mod modCrop">
          <ac:chgData name="Munn, Michelle B." userId="b3b44c5a-505b-4624-9464-6961688f1a3f" providerId="ADAL" clId="{06E8C971-3485-4799-BE1D-C381CDA0428C}" dt="2018-09-10T23:51:59.917" v="2011" actId="732"/>
          <ac:picMkLst>
            <pc:docMk/>
            <pc:sldMk cId="3945447688" sldId="267"/>
            <ac:picMk id="3" creationId="{8C918FD4-0BD6-445E-98CE-4207A32AD1A1}"/>
          </ac:picMkLst>
        </pc:picChg>
        <pc:picChg chg="del">
          <ac:chgData name="Munn, Michelle B." userId="b3b44c5a-505b-4624-9464-6961688f1a3f" providerId="ADAL" clId="{06E8C971-3485-4799-BE1D-C381CDA0428C}" dt="2018-09-10T23:51:33.726" v="2001" actId="478"/>
          <ac:picMkLst>
            <pc:docMk/>
            <pc:sldMk cId="3945447688" sldId="267"/>
            <ac:picMk id="5" creationId="{D7D46AE0-2884-464E-B41D-B1A3D77B9592}"/>
          </ac:picMkLst>
        </pc:picChg>
        <pc:picChg chg="del">
          <ac:chgData name="Munn, Michelle B." userId="b3b44c5a-505b-4624-9464-6961688f1a3f" providerId="ADAL" clId="{06E8C971-3485-4799-BE1D-C381CDA0428C}" dt="2018-09-10T23:51:55.102" v="2008" actId="478"/>
          <ac:picMkLst>
            <pc:docMk/>
            <pc:sldMk cId="3945447688" sldId="267"/>
            <ac:picMk id="6" creationId="{180BECB4-A9F1-41F1-B4E0-D810CC0C0E91}"/>
          </ac:picMkLst>
        </pc:picChg>
        <pc:picChg chg="del">
          <ac:chgData name="Munn, Michelle B." userId="b3b44c5a-505b-4624-9464-6961688f1a3f" providerId="ADAL" clId="{06E8C971-3485-4799-BE1D-C381CDA0428C}" dt="2018-09-10T23:49:21.297" v="1954" actId="478"/>
          <ac:picMkLst>
            <pc:docMk/>
            <pc:sldMk cId="3945447688" sldId="267"/>
            <ac:picMk id="8" creationId="{AC414685-256E-48C3-985F-B9B58D778651}"/>
          </ac:picMkLst>
        </pc:picChg>
        <pc:picChg chg="del">
          <ac:chgData name="Munn, Michelle B." userId="b3b44c5a-505b-4624-9464-6961688f1a3f" providerId="ADAL" clId="{06E8C971-3485-4799-BE1D-C381CDA0428C}" dt="2018-09-10T23:52:26.909" v="2012" actId="478"/>
          <ac:picMkLst>
            <pc:docMk/>
            <pc:sldMk cId="3945447688" sldId="267"/>
            <ac:picMk id="2050" creationId="{9879C3FC-168B-4E8A-9700-0A4C5A0E01B1}"/>
          </ac:picMkLst>
        </pc:picChg>
        <pc:picChg chg="add mod">
          <ac:chgData name="Munn, Michelle B." userId="b3b44c5a-505b-4624-9464-6961688f1a3f" providerId="ADAL" clId="{06E8C971-3485-4799-BE1D-C381CDA0428C}" dt="2018-09-10T23:52:30.517" v="2014" actId="1076"/>
          <ac:picMkLst>
            <pc:docMk/>
            <pc:sldMk cId="3945447688" sldId="267"/>
            <ac:picMk id="4098" creationId="{AC5B9F28-549A-4F78-8C9D-BB21CDFD4739}"/>
          </ac:picMkLst>
        </pc:picChg>
      </pc:sldChg>
      <pc:sldChg chg="addSp delSp modSp add">
        <pc:chgData name="Munn, Michelle B." userId="b3b44c5a-505b-4624-9464-6961688f1a3f" providerId="ADAL" clId="{06E8C971-3485-4799-BE1D-C381CDA0428C}" dt="2018-09-10T23:54:00.259" v="2066" actId="1076"/>
        <pc:sldMkLst>
          <pc:docMk/>
          <pc:sldMk cId="379917081" sldId="268"/>
        </pc:sldMkLst>
        <pc:spChg chg="mod">
          <ac:chgData name="Munn, Michelle B." userId="b3b44c5a-505b-4624-9464-6961688f1a3f" providerId="ADAL" clId="{06E8C971-3485-4799-BE1D-C381CDA0428C}" dt="2018-09-10T23:53:11.317" v="2049" actId="20577"/>
          <ac:spMkLst>
            <pc:docMk/>
            <pc:sldMk cId="379917081" sldId="268"/>
            <ac:spMk id="4" creationId="{6C6A5776-897B-46CB-BD6A-386CCB4BBC32}"/>
          </ac:spMkLst>
        </pc:spChg>
        <pc:spChg chg="add mod">
          <ac:chgData name="Munn, Michelle B." userId="b3b44c5a-505b-4624-9464-6961688f1a3f" providerId="ADAL" clId="{06E8C971-3485-4799-BE1D-C381CDA0428C}" dt="2018-09-10T23:53:52.669" v="2062" actId="478"/>
          <ac:spMkLst>
            <pc:docMk/>
            <pc:sldMk cId="379917081" sldId="268"/>
            <ac:spMk id="9" creationId="{9F718774-6F6E-4909-A3C4-F3668C509F23}"/>
          </ac:spMkLst>
        </pc:spChg>
        <pc:picChg chg="add mod">
          <ac:chgData name="Munn, Michelle B." userId="b3b44c5a-505b-4624-9464-6961688f1a3f" providerId="ADAL" clId="{06E8C971-3485-4799-BE1D-C381CDA0428C}" dt="2018-09-10T23:53:15.833" v="2058" actId="1036"/>
          <ac:picMkLst>
            <pc:docMk/>
            <pc:sldMk cId="379917081" sldId="268"/>
            <ac:picMk id="2" creationId="{21683E37-4CFC-4C25-84F0-94E8D84CD266}"/>
          </ac:picMkLst>
        </pc:picChg>
        <pc:picChg chg="add mod">
          <ac:chgData name="Munn, Michelle B." userId="b3b44c5a-505b-4624-9464-6961688f1a3f" providerId="ADAL" clId="{06E8C971-3485-4799-BE1D-C381CDA0428C}" dt="2018-09-10T23:53:28.290" v="2061" actId="1076"/>
          <ac:picMkLst>
            <pc:docMk/>
            <pc:sldMk cId="379917081" sldId="268"/>
            <ac:picMk id="3" creationId="{3845EF0B-B022-48BE-B281-F473C5DEF8F2}"/>
          </ac:picMkLst>
        </pc:picChg>
        <pc:picChg chg="del">
          <ac:chgData name="Munn, Michelle B." userId="b3b44c5a-505b-4624-9464-6961688f1a3f" providerId="ADAL" clId="{06E8C971-3485-4799-BE1D-C381CDA0428C}" dt="2018-09-10T23:52:52.683" v="2019" actId="478"/>
          <ac:picMkLst>
            <pc:docMk/>
            <pc:sldMk cId="379917081" sldId="268"/>
            <ac:picMk id="5" creationId="{D7D46AE0-2884-464E-B41D-B1A3D77B9592}"/>
          </ac:picMkLst>
        </pc:picChg>
        <pc:picChg chg="del">
          <ac:chgData name="Munn, Michelle B." userId="b3b44c5a-505b-4624-9464-6961688f1a3f" providerId="ADAL" clId="{06E8C971-3485-4799-BE1D-C381CDA0428C}" dt="2018-09-10T23:53:25.901" v="2059" actId="478"/>
          <ac:picMkLst>
            <pc:docMk/>
            <pc:sldMk cId="379917081" sldId="268"/>
            <ac:picMk id="6" creationId="{180BECB4-A9F1-41F1-B4E0-D810CC0C0E91}"/>
          </ac:picMkLst>
        </pc:picChg>
        <pc:picChg chg="del mod">
          <ac:chgData name="Munn, Michelle B." userId="b3b44c5a-505b-4624-9464-6961688f1a3f" providerId="ADAL" clId="{06E8C971-3485-4799-BE1D-C381CDA0428C}" dt="2018-09-10T23:49:23.928" v="1956" actId="478"/>
          <ac:picMkLst>
            <pc:docMk/>
            <pc:sldMk cId="379917081" sldId="268"/>
            <ac:picMk id="8" creationId="{AC414685-256E-48C3-985F-B9B58D778651}"/>
          </ac:picMkLst>
        </pc:picChg>
        <pc:picChg chg="del">
          <ac:chgData name="Munn, Michelle B." userId="b3b44c5a-505b-4624-9464-6961688f1a3f" providerId="ADAL" clId="{06E8C971-3485-4799-BE1D-C381CDA0428C}" dt="2018-09-10T23:53:52.669" v="2062" actId="478"/>
          <ac:picMkLst>
            <pc:docMk/>
            <pc:sldMk cId="379917081" sldId="268"/>
            <ac:picMk id="2050" creationId="{9879C3FC-168B-4E8A-9700-0A4C5A0E01B1}"/>
          </ac:picMkLst>
        </pc:picChg>
        <pc:picChg chg="add del">
          <ac:chgData name="Munn, Michelle B." userId="b3b44c5a-505b-4624-9464-6961688f1a3f" providerId="ADAL" clId="{06E8C971-3485-4799-BE1D-C381CDA0428C}" dt="2018-09-10T23:49:27.987" v="1960"/>
          <ac:picMkLst>
            <pc:docMk/>
            <pc:sldMk cId="379917081" sldId="268"/>
            <ac:picMk id="3074" creationId="{EC46FA90-DA24-498A-B248-5B7929B54FA7}"/>
          </ac:picMkLst>
        </pc:picChg>
        <pc:picChg chg="add del">
          <ac:chgData name="Munn, Michelle B." userId="b3b44c5a-505b-4624-9464-6961688f1a3f" providerId="ADAL" clId="{06E8C971-3485-4799-BE1D-C381CDA0428C}" dt="2018-09-10T23:49:27.628" v="1959"/>
          <ac:picMkLst>
            <pc:docMk/>
            <pc:sldMk cId="379917081" sldId="268"/>
            <ac:picMk id="3076" creationId="{45008CC2-0550-4812-94D4-44DCC8073C74}"/>
          </ac:picMkLst>
        </pc:picChg>
        <pc:picChg chg="add mod">
          <ac:chgData name="Munn, Michelle B." userId="b3b44c5a-505b-4624-9464-6961688f1a3f" providerId="ADAL" clId="{06E8C971-3485-4799-BE1D-C381CDA0428C}" dt="2018-09-10T23:54:00.259" v="2066" actId="1076"/>
          <ac:picMkLst>
            <pc:docMk/>
            <pc:sldMk cId="379917081" sldId="268"/>
            <ac:picMk id="3078" creationId="{2944E25C-15DE-4397-9F12-5E2805C96A8B}"/>
          </ac:picMkLst>
        </pc:picChg>
      </pc:sldChg>
      <pc:sldChg chg="addSp delSp modSp add">
        <pc:chgData name="Munn, Michelle B." userId="b3b44c5a-505b-4624-9464-6961688f1a3f" providerId="ADAL" clId="{06E8C971-3485-4799-BE1D-C381CDA0428C}" dt="2018-09-10T23:55:16.877" v="2090" actId="1076"/>
        <pc:sldMkLst>
          <pc:docMk/>
          <pc:sldMk cId="2650226405" sldId="269"/>
        </pc:sldMkLst>
        <pc:spChg chg="mod">
          <ac:chgData name="Munn, Michelle B." userId="b3b44c5a-505b-4624-9464-6961688f1a3f" providerId="ADAL" clId="{06E8C971-3485-4799-BE1D-C381CDA0428C}" dt="2018-09-10T23:54:18.346" v="2073" actId="20577"/>
          <ac:spMkLst>
            <pc:docMk/>
            <pc:sldMk cId="2650226405" sldId="269"/>
            <ac:spMk id="4" creationId="{6C6A5776-897B-46CB-BD6A-386CCB4BBC32}"/>
          </ac:spMkLst>
        </pc:spChg>
        <pc:spChg chg="add mod">
          <ac:chgData name="Munn, Michelle B." userId="b3b44c5a-505b-4624-9464-6961688f1a3f" providerId="ADAL" clId="{06E8C971-3485-4799-BE1D-C381CDA0428C}" dt="2018-09-10T23:55:06.399" v="2084" actId="478"/>
          <ac:spMkLst>
            <pc:docMk/>
            <pc:sldMk cId="2650226405" sldId="269"/>
            <ac:spMk id="7" creationId="{AFB20FFC-CE5C-44D7-9FD7-05A9D437A9FE}"/>
          </ac:spMkLst>
        </pc:spChg>
        <pc:picChg chg="add mod">
          <ac:chgData name="Munn, Michelle B." userId="b3b44c5a-505b-4624-9464-6961688f1a3f" providerId="ADAL" clId="{06E8C971-3485-4799-BE1D-C381CDA0428C}" dt="2018-09-10T23:54:38.912" v="2083" actId="14100"/>
          <ac:picMkLst>
            <pc:docMk/>
            <pc:sldMk cId="2650226405" sldId="269"/>
            <ac:picMk id="2" creationId="{42251094-5C4C-4729-8EB6-B7452A2056BB}"/>
          </ac:picMkLst>
        </pc:picChg>
        <pc:picChg chg="del">
          <ac:chgData name="Munn, Michelle B." userId="b3b44c5a-505b-4624-9464-6961688f1a3f" providerId="ADAL" clId="{06E8C971-3485-4799-BE1D-C381CDA0428C}" dt="2018-09-10T23:54:29.398" v="2074" actId="478"/>
          <ac:picMkLst>
            <pc:docMk/>
            <pc:sldMk cId="2650226405" sldId="269"/>
            <ac:picMk id="5" creationId="{D7D46AE0-2884-464E-B41D-B1A3D77B9592}"/>
          </ac:picMkLst>
        </pc:picChg>
        <pc:picChg chg="del mod">
          <ac:chgData name="Munn, Michelle B." userId="b3b44c5a-505b-4624-9464-6961688f1a3f" providerId="ADAL" clId="{06E8C971-3485-4799-BE1D-C381CDA0428C}" dt="2018-09-10T23:55:15.307" v="2089" actId="478"/>
          <ac:picMkLst>
            <pc:docMk/>
            <pc:sldMk cId="2650226405" sldId="269"/>
            <ac:picMk id="6" creationId="{180BECB4-A9F1-41F1-B4E0-D810CC0C0E91}"/>
          </ac:picMkLst>
        </pc:picChg>
        <pc:picChg chg="del">
          <ac:chgData name="Munn, Michelle B." userId="b3b44c5a-505b-4624-9464-6961688f1a3f" providerId="ADAL" clId="{06E8C971-3485-4799-BE1D-C381CDA0428C}" dt="2018-09-10T23:55:06.399" v="2084" actId="478"/>
          <ac:picMkLst>
            <pc:docMk/>
            <pc:sldMk cId="2650226405" sldId="269"/>
            <ac:picMk id="2050" creationId="{9879C3FC-168B-4E8A-9700-0A4C5A0E01B1}"/>
          </ac:picMkLst>
        </pc:picChg>
        <pc:picChg chg="add mod">
          <ac:chgData name="Munn, Michelle B." userId="b3b44c5a-505b-4624-9464-6961688f1a3f" providerId="ADAL" clId="{06E8C971-3485-4799-BE1D-C381CDA0428C}" dt="2018-09-10T23:55:16.877" v="2090" actId="1076"/>
          <ac:picMkLst>
            <pc:docMk/>
            <pc:sldMk cId="2650226405" sldId="269"/>
            <ac:picMk id="14338" creationId="{CD9E6E0B-8683-4DEB-B582-91D04421AEEA}"/>
          </ac:picMkLst>
        </pc:picChg>
      </pc:sldChg>
      <pc:sldChg chg="addSp delSp modSp add">
        <pc:chgData name="Munn, Michelle B." userId="b3b44c5a-505b-4624-9464-6961688f1a3f" providerId="ADAL" clId="{06E8C971-3485-4799-BE1D-C381CDA0428C}" dt="2018-09-10T23:57:18.448" v="2113" actId="14100"/>
        <pc:sldMkLst>
          <pc:docMk/>
          <pc:sldMk cId="4047544937" sldId="270"/>
        </pc:sldMkLst>
        <pc:spChg chg="mod">
          <ac:chgData name="Munn, Michelle B." userId="b3b44c5a-505b-4624-9464-6961688f1a3f" providerId="ADAL" clId="{06E8C971-3485-4799-BE1D-C381CDA0428C}" dt="2018-09-10T23:55:51.437" v="2105" actId="20577"/>
          <ac:spMkLst>
            <pc:docMk/>
            <pc:sldMk cId="4047544937" sldId="270"/>
            <ac:spMk id="4" creationId="{6C6A5776-897B-46CB-BD6A-386CCB4BBC32}"/>
          </ac:spMkLst>
        </pc:spChg>
        <pc:spChg chg="add mod">
          <ac:chgData name="Munn, Michelle B." userId="b3b44c5a-505b-4624-9464-6961688f1a3f" providerId="ADAL" clId="{06E8C971-3485-4799-BE1D-C381CDA0428C}" dt="2018-09-10T23:56:54.241" v="2106" actId="478"/>
          <ac:spMkLst>
            <pc:docMk/>
            <pc:sldMk cId="4047544937" sldId="270"/>
            <ac:spMk id="7" creationId="{AA528475-A688-48CE-AEF8-E9BBD1E18825}"/>
          </ac:spMkLst>
        </pc:spChg>
        <pc:picChg chg="add mod">
          <ac:chgData name="Munn, Michelle B." userId="b3b44c5a-505b-4624-9464-6961688f1a3f" providerId="ADAL" clId="{06E8C971-3485-4799-BE1D-C381CDA0428C}" dt="2018-09-10T23:55:45.143" v="2099" actId="14100"/>
          <ac:picMkLst>
            <pc:docMk/>
            <pc:sldMk cId="4047544937" sldId="270"/>
            <ac:picMk id="2" creationId="{32ECB0D9-EACC-4483-A0CA-20C196154AF8}"/>
          </ac:picMkLst>
        </pc:picChg>
        <pc:picChg chg="del">
          <ac:chgData name="Munn, Michelle B." userId="b3b44c5a-505b-4624-9464-6961688f1a3f" providerId="ADAL" clId="{06E8C971-3485-4799-BE1D-C381CDA0428C}" dt="2018-09-10T23:55:39.758" v="2096" actId="478"/>
          <ac:picMkLst>
            <pc:docMk/>
            <pc:sldMk cId="4047544937" sldId="270"/>
            <ac:picMk id="5" creationId="{D7D46AE0-2884-464E-B41D-B1A3D77B9592}"/>
          </ac:picMkLst>
        </pc:picChg>
        <pc:picChg chg="del">
          <ac:chgData name="Munn, Michelle B." userId="b3b44c5a-505b-4624-9464-6961688f1a3f" providerId="ADAL" clId="{06E8C971-3485-4799-BE1D-C381CDA0428C}" dt="2018-09-10T23:57:05.161" v="2110" actId="478"/>
          <ac:picMkLst>
            <pc:docMk/>
            <pc:sldMk cId="4047544937" sldId="270"/>
            <ac:picMk id="6" creationId="{180BECB4-A9F1-41F1-B4E0-D810CC0C0E91}"/>
          </ac:picMkLst>
        </pc:picChg>
        <pc:picChg chg="del">
          <ac:chgData name="Munn, Michelle B." userId="b3b44c5a-505b-4624-9464-6961688f1a3f" providerId="ADAL" clId="{06E8C971-3485-4799-BE1D-C381CDA0428C}" dt="2018-09-10T23:56:54.241" v="2106" actId="478"/>
          <ac:picMkLst>
            <pc:docMk/>
            <pc:sldMk cId="4047544937" sldId="270"/>
            <ac:picMk id="2050" creationId="{9879C3FC-168B-4E8A-9700-0A4C5A0E01B1}"/>
          </ac:picMkLst>
        </pc:picChg>
        <pc:picChg chg="add mod modCrop">
          <ac:chgData name="Munn, Michelle B." userId="b3b44c5a-505b-4624-9464-6961688f1a3f" providerId="ADAL" clId="{06E8C971-3485-4799-BE1D-C381CDA0428C}" dt="2018-09-10T23:57:18.448" v="2113" actId="14100"/>
          <ac:picMkLst>
            <pc:docMk/>
            <pc:sldMk cId="4047544937" sldId="270"/>
            <ac:picMk id="13314" creationId="{181DB587-4609-4BC6-B9FD-81F19D82A241}"/>
          </ac:picMkLst>
        </pc:picChg>
      </pc:sldChg>
      <pc:sldChg chg="addSp delSp modSp add">
        <pc:chgData name="Munn, Michelle B." userId="b3b44c5a-505b-4624-9464-6961688f1a3f" providerId="ADAL" clId="{06E8C971-3485-4799-BE1D-C381CDA0428C}" dt="2018-09-10T23:59:55.366" v="2163" actId="20577"/>
        <pc:sldMkLst>
          <pc:docMk/>
          <pc:sldMk cId="2304122690" sldId="271"/>
        </pc:sldMkLst>
        <pc:spChg chg="mod">
          <ac:chgData name="Munn, Michelle B." userId="b3b44c5a-505b-4624-9464-6961688f1a3f" providerId="ADAL" clId="{06E8C971-3485-4799-BE1D-C381CDA0428C}" dt="2018-09-10T23:59:55.366" v="2163" actId="20577"/>
          <ac:spMkLst>
            <pc:docMk/>
            <pc:sldMk cId="2304122690" sldId="271"/>
            <ac:spMk id="4" creationId="{6C6A5776-897B-46CB-BD6A-386CCB4BBC32}"/>
          </ac:spMkLst>
        </pc:spChg>
        <pc:spChg chg="add mod">
          <ac:chgData name="Munn, Michelle B." userId="b3b44c5a-505b-4624-9464-6961688f1a3f" providerId="ADAL" clId="{06E8C971-3485-4799-BE1D-C381CDA0428C}" dt="2018-09-10T23:58:21.908" v="2125" actId="478"/>
          <ac:spMkLst>
            <pc:docMk/>
            <pc:sldMk cId="2304122690" sldId="271"/>
            <ac:spMk id="7" creationId="{C4408F10-A11C-4082-8554-65512150333B}"/>
          </ac:spMkLst>
        </pc:spChg>
        <pc:picChg chg="add del mod">
          <ac:chgData name="Munn, Michelle B." userId="b3b44c5a-505b-4624-9464-6961688f1a3f" providerId="ADAL" clId="{06E8C971-3485-4799-BE1D-C381CDA0428C}" dt="2018-09-10T23:59:53.870" v="2160" actId="478"/>
          <ac:picMkLst>
            <pc:docMk/>
            <pc:sldMk cId="2304122690" sldId="271"/>
            <ac:picMk id="2" creationId="{7C4605D4-CA36-4008-A8F8-17C2917EDAFE}"/>
          </ac:picMkLst>
        </pc:picChg>
        <pc:picChg chg="del">
          <ac:chgData name="Munn, Michelle B." userId="b3b44c5a-505b-4624-9464-6961688f1a3f" providerId="ADAL" clId="{06E8C971-3485-4799-BE1D-C381CDA0428C}" dt="2018-09-10T23:57:59.002" v="2121" actId="478"/>
          <ac:picMkLst>
            <pc:docMk/>
            <pc:sldMk cId="2304122690" sldId="271"/>
            <ac:picMk id="5" creationId="{D7D46AE0-2884-464E-B41D-B1A3D77B9592}"/>
          </ac:picMkLst>
        </pc:picChg>
        <pc:picChg chg="del mod">
          <ac:chgData name="Munn, Michelle B." userId="b3b44c5a-505b-4624-9464-6961688f1a3f" providerId="ADAL" clId="{06E8C971-3485-4799-BE1D-C381CDA0428C}" dt="2018-09-10T23:58:32.210" v="2130" actId="478"/>
          <ac:picMkLst>
            <pc:docMk/>
            <pc:sldMk cId="2304122690" sldId="271"/>
            <ac:picMk id="6" creationId="{180BECB4-A9F1-41F1-B4E0-D810CC0C0E91}"/>
          </ac:picMkLst>
        </pc:picChg>
        <pc:picChg chg="add del mod">
          <ac:chgData name="Munn, Michelle B." userId="b3b44c5a-505b-4624-9464-6961688f1a3f" providerId="ADAL" clId="{06E8C971-3485-4799-BE1D-C381CDA0428C}" dt="2018-09-10T23:59:53.462" v="2159"/>
          <ac:picMkLst>
            <pc:docMk/>
            <pc:sldMk cId="2304122690" sldId="271"/>
            <ac:picMk id="8" creationId="{F83367D6-6747-468A-B328-D0F7B7047723}"/>
          </ac:picMkLst>
        </pc:picChg>
        <pc:picChg chg="del">
          <ac:chgData name="Munn, Michelle B." userId="b3b44c5a-505b-4624-9464-6961688f1a3f" providerId="ADAL" clId="{06E8C971-3485-4799-BE1D-C381CDA0428C}" dt="2018-09-10T23:58:21.908" v="2125" actId="478"/>
          <ac:picMkLst>
            <pc:docMk/>
            <pc:sldMk cId="2304122690" sldId="271"/>
            <ac:picMk id="2050" creationId="{9879C3FC-168B-4E8A-9700-0A4C5A0E01B1}"/>
          </ac:picMkLst>
        </pc:picChg>
        <pc:picChg chg="add mod">
          <ac:chgData name="Munn, Michelle B." userId="b3b44c5a-505b-4624-9464-6961688f1a3f" providerId="ADAL" clId="{06E8C971-3485-4799-BE1D-C381CDA0428C}" dt="2018-09-10T23:58:39.790" v="2133" actId="1076"/>
          <ac:picMkLst>
            <pc:docMk/>
            <pc:sldMk cId="2304122690" sldId="271"/>
            <ac:picMk id="12290" creationId="{FE3F0E90-5D11-4050-AC58-F65E6EEA1E45}"/>
          </ac:picMkLst>
        </pc:picChg>
      </pc:sldChg>
      <pc:sldChg chg="addSp delSp modSp add ord">
        <pc:chgData name="Munn, Michelle B." userId="b3b44c5a-505b-4624-9464-6961688f1a3f" providerId="ADAL" clId="{06E8C971-3485-4799-BE1D-C381CDA0428C}" dt="2018-09-11T15:27:52.231" v="2359"/>
        <pc:sldMkLst>
          <pc:docMk/>
          <pc:sldMk cId="4030623795" sldId="272"/>
        </pc:sldMkLst>
        <pc:spChg chg="mod">
          <ac:chgData name="Munn, Michelle B." userId="b3b44c5a-505b-4624-9464-6961688f1a3f" providerId="ADAL" clId="{06E8C971-3485-4799-BE1D-C381CDA0428C}" dt="2018-09-11T00:01:33.334" v="2183" actId="20577"/>
          <ac:spMkLst>
            <pc:docMk/>
            <pc:sldMk cId="4030623795" sldId="272"/>
            <ac:spMk id="4" creationId="{6C6A5776-897B-46CB-BD6A-386CCB4BBC32}"/>
          </ac:spMkLst>
        </pc:spChg>
        <pc:spChg chg="add mod">
          <ac:chgData name="Munn, Michelle B." userId="b3b44c5a-505b-4624-9464-6961688f1a3f" providerId="ADAL" clId="{06E8C971-3485-4799-BE1D-C381CDA0428C}" dt="2018-09-11T00:01:22.332" v="2175" actId="478"/>
          <ac:spMkLst>
            <pc:docMk/>
            <pc:sldMk cId="4030623795" sldId="272"/>
            <ac:spMk id="8" creationId="{E4A37194-7328-42D3-93B9-686829AF9D8E}"/>
          </ac:spMkLst>
        </pc:spChg>
        <pc:picChg chg="add mod">
          <ac:chgData name="Munn, Michelle B." userId="b3b44c5a-505b-4624-9464-6961688f1a3f" providerId="ADAL" clId="{06E8C971-3485-4799-BE1D-C381CDA0428C}" dt="2018-09-11T00:01:28.650" v="2178" actId="1076"/>
          <ac:picMkLst>
            <pc:docMk/>
            <pc:sldMk cId="4030623795" sldId="272"/>
            <ac:picMk id="2" creationId="{9C8B941A-4461-4582-8A21-E41C9164D47A}"/>
          </ac:picMkLst>
        </pc:picChg>
        <pc:picChg chg="add mod">
          <ac:chgData name="Munn, Michelle B." userId="b3b44c5a-505b-4624-9464-6961688f1a3f" providerId="ADAL" clId="{06E8C971-3485-4799-BE1D-C381CDA0428C}" dt="2018-09-11T00:00:18.092" v="2174" actId="1076"/>
          <ac:picMkLst>
            <pc:docMk/>
            <pc:sldMk cId="4030623795" sldId="272"/>
            <ac:picMk id="3" creationId="{3EC13EFE-003B-481E-BC30-35E15AA8FC5A}"/>
          </ac:picMkLst>
        </pc:picChg>
        <pc:picChg chg="del">
          <ac:chgData name="Munn, Michelle B." userId="b3b44c5a-505b-4624-9464-6961688f1a3f" providerId="ADAL" clId="{06E8C971-3485-4799-BE1D-C381CDA0428C}" dt="2018-09-11T00:00:14.896" v="2172" actId="478"/>
          <ac:picMkLst>
            <pc:docMk/>
            <pc:sldMk cId="4030623795" sldId="272"/>
            <ac:picMk id="5" creationId="{D7D46AE0-2884-464E-B41D-B1A3D77B9592}"/>
          </ac:picMkLst>
        </pc:picChg>
        <pc:picChg chg="del">
          <ac:chgData name="Munn, Michelle B." userId="b3b44c5a-505b-4624-9464-6961688f1a3f" providerId="ADAL" clId="{06E8C971-3485-4799-BE1D-C381CDA0428C}" dt="2018-09-11T00:00:04.196" v="2169" actId="478"/>
          <ac:picMkLst>
            <pc:docMk/>
            <pc:sldMk cId="4030623795" sldId="272"/>
            <ac:picMk id="6" creationId="{180BECB4-A9F1-41F1-B4E0-D810CC0C0E91}"/>
          </ac:picMkLst>
        </pc:picChg>
        <pc:picChg chg="del">
          <ac:chgData name="Munn, Michelle B." userId="b3b44c5a-505b-4624-9464-6961688f1a3f" providerId="ADAL" clId="{06E8C971-3485-4799-BE1D-C381CDA0428C}" dt="2018-09-11T00:01:22.332" v="2175" actId="478"/>
          <ac:picMkLst>
            <pc:docMk/>
            <pc:sldMk cId="4030623795" sldId="272"/>
            <ac:picMk id="2050" creationId="{9879C3FC-168B-4E8A-9700-0A4C5A0E01B1}"/>
          </ac:picMkLst>
        </pc:picChg>
        <pc:picChg chg="add mod">
          <ac:chgData name="Munn, Michelle B." userId="b3b44c5a-505b-4624-9464-6961688f1a3f" providerId="ADAL" clId="{06E8C971-3485-4799-BE1D-C381CDA0428C}" dt="2018-09-11T00:01:25.566" v="2177" actId="1076"/>
          <ac:picMkLst>
            <pc:docMk/>
            <pc:sldMk cId="4030623795" sldId="272"/>
            <ac:picMk id="11266" creationId="{F54ED665-799C-492C-A504-930870BB4F6E}"/>
          </ac:picMkLst>
        </pc:picChg>
      </pc:sldChg>
      <pc:sldChg chg="addSp delSp modSp add">
        <pc:chgData name="Munn, Michelle B." userId="b3b44c5a-505b-4624-9464-6961688f1a3f" providerId="ADAL" clId="{06E8C971-3485-4799-BE1D-C381CDA0428C}" dt="2018-09-11T00:03:48.461" v="2230" actId="14100"/>
        <pc:sldMkLst>
          <pc:docMk/>
          <pc:sldMk cId="1649758622" sldId="273"/>
        </pc:sldMkLst>
        <pc:spChg chg="mod">
          <ac:chgData name="Munn, Michelle B." userId="b3b44c5a-505b-4624-9464-6961688f1a3f" providerId="ADAL" clId="{06E8C971-3485-4799-BE1D-C381CDA0428C}" dt="2018-09-11T00:02:02.274" v="2204" actId="20577"/>
          <ac:spMkLst>
            <pc:docMk/>
            <pc:sldMk cId="1649758622" sldId="273"/>
            <ac:spMk id="4" creationId="{6C6A5776-897B-46CB-BD6A-386CCB4BBC32}"/>
          </ac:spMkLst>
        </pc:spChg>
        <pc:spChg chg="add mod">
          <ac:chgData name="Munn, Michelle B." userId="b3b44c5a-505b-4624-9464-6961688f1a3f" providerId="ADAL" clId="{06E8C971-3485-4799-BE1D-C381CDA0428C}" dt="2018-09-11T00:03:38.394" v="2227" actId="478"/>
          <ac:spMkLst>
            <pc:docMk/>
            <pc:sldMk cId="1649758622" sldId="273"/>
            <ac:spMk id="7" creationId="{5D779EF6-7A4B-4FCB-A7C5-9BFDD7DA9F16}"/>
          </ac:spMkLst>
        </pc:spChg>
        <pc:picChg chg="add mod">
          <ac:chgData name="Munn, Michelle B." userId="b3b44c5a-505b-4624-9464-6961688f1a3f" providerId="ADAL" clId="{06E8C971-3485-4799-BE1D-C381CDA0428C}" dt="2018-09-11T00:02:29.236" v="2222" actId="1036"/>
          <ac:picMkLst>
            <pc:docMk/>
            <pc:sldMk cId="1649758622" sldId="273"/>
            <ac:picMk id="2" creationId="{DB7029CE-7356-480C-9DFE-464A81464EE3}"/>
          </ac:picMkLst>
        </pc:picChg>
        <pc:picChg chg="del">
          <ac:chgData name="Munn, Michelle B." userId="b3b44c5a-505b-4624-9464-6961688f1a3f" providerId="ADAL" clId="{06E8C971-3485-4799-BE1D-C381CDA0428C}" dt="2018-09-11T00:02:19.409" v="2205" actId="478"/>
          <ac:picMkLst>
            <pc:docMk/>
            <pc:sldMk cId="1649758622" sldId="273"/>
            <ac:picMk id="5" creationId="{D7D46AE0-2884-464E-B41D-B1A3D77B9592}"/>
          </ac:picMkLst>
        </pc:picChg>
        <pc:picChg chg="del">
          <ac:chgData name="Munn, Michelle B." userId="b3b44c5a-505b-4624-9464-6961688f1a3f" providerId="ADAL" clId="{06E8C971-3485-4799-BE1D-C381CDA0428C}" dt="2018-09-11T00:03:01.632" v="2223" actId="478"/>
          <ac:picMkLst>
            <pc:docMk/>
            <pc:sldMk cId="1649758622" sldId="273"/>
            <ac:picMk id="6" creationId="{180BECB4-A9F1-41F1-B4E0-D810CC0C0E91}"/>
          </ac:picMkLst>
        </pc:picChg>
        <pc:picChg chg="del">
          <ac:chgData name="Munn, Michelle B." userId="b3b44c5a-505b-4624-9464-6961688f1a3f" providerId="ADAL" clId="{06E8C971-3485-4799-BE1D-C381CDA0428C}" dt="2018-09-11T00:03:38.394" v="2227" actId="478"/>
          <ac:picMkLst>
            <pc:docMk/>
            <pc:sldMk cId="1649758622" sldId="273"/>
            <ac:picMk id="2050" creationId="{9879C3FC-168B-4E8A-9700-0A4C5A0E01B1}"/>
          </ac:picMkLst>
        </pc:picChg>
        <pc:picChg chg="add mod">
          <ac:chgData name="Munn, Michelle B." userId="b3b44c5a-505b-4624-9464-6961688f1a3f" providerId="ADAL" clId="{06E8C971-3485-4799-BE1D-C381CDA0428C}" dt="2018-09-11T00:03:48.461" v="2230" actId="14100"/>
          <ac:picMkLst>
            <pc:docMk/>
            <pc:sldMk cId="1649758622" sldId="273"/>
            <ac:picMk id="10242" creationId="{E55E7ED3-FFEC-47C6-945C-D1736C1AD954}"/>
          </ac:picMkLst>
        </pc:picChg>
        <pc:picChg chg="add mod">
          <ac:chgData name="Munn, Michelle B." userId="b3b44c5a-505b-4624-9464-6961688f1a3f" providerId="ADAL" clId="{06E8C971-3485-4799-BE1D-C381CDA0428C}" dt="2018-09-11T00:03:44.995" v="2229" actId="14100"/>
          <ac:picMkLst>
            <pc:docMk/>
            <pc:sldMk cId="1649758622" sldId="273"/>
            <ac:picMk id="10244" creationId="{BBCE666D-11EE-4E6E-8B80-C1C5C625F1DE}"/>
          </ac:picMkLst>
        </pc:picChg>
      </pc:sldChg>
      <pc:sldChg chg="addSp delSp modSp add">
        <pc:chgData name="Munn, Michelle B." userId="b3b44c5a-505b-4624-9464-6961688f1a3f" providerId="ADAL" clId="{06E8C971-3485-4799-BE1D-C381CDA0428C}" dt="2018-09-11T00:06:02.307" v="2262" actId="1037"/>
        <pc:sldMkLst>
          <pc:docMk/>
          <pc:sldMk cId="1404697487" sldId="274"/>
        </pc:sldMkLst>
        <pc:spChg chg="mod">
          <ac:chgData name="Munn, Michelle B." userId="b3b44c5a-505b-4624-9464-6961688f1a3f" providerId="ADAL" clId="{06E8C971-3485-4799-BE1D-C381CDA0428C}" dt="2018-09-11T00:04:06.998" v="2234" actId="20577"/>
          <ac:spMkLst>
            <pc:docMk/>
            <pc:sldMk cId="1404697487" sldId="274"/>
            <ac:spMk id="4" creationId="{6C6A5776-897B-46CB-BD6A-386CCB4BBC32}"/>
          </ac:spMkLst>
        </pc:spChg>
        <pc:spChg chg="add del mod">
          <ac:chgData name="Munn, Michelle B." userId="b3b44c5a-505b-4624-9464-6961688f1a3f" providerId="ADAL" clId="{06E8C971-3485-4799-BE1D-C381CDA0428C}" dt="2018-09-11T00:04:52.337" v="2243" actId="478"/>
          <ac:spMkLst>
            <pc:docMk/>
            <pc:sldMk cId="1404697487" sldId="274"/>
            <ac:spMk id="7" creationId="{B16477D6-9CB3-4CBF-B10C-01FF47CCAB45}"/>
          </ac:spMkLst>
        </pc:spChg>
        <pc:picChg chg="add mod">
          <ac:chgData name="Munn, Michelle B." userId="b3b44c5a-505b-4624-9464-6961688f1a3f" providerId="ADAL" clId="{06E8C971-3485-4799-BE1D-C381CDA0428C}" dt="2018-09-11T00:04:30.918" v="2238" actId="14100"/>
          <ac:picMkLst>
            <pc:docMk/>
            <pc:sldMk cId="1404697487" sldId="274"/>
            <ac:picMk id="2" creationId="{FEC77EDC-9DA4-49CB-8D3D-9621A14090F5}"/>
          </ac:picMkLst>
        </pc:picChg>
        <pc:picChg chg="del">
          <ac:chgData name="Munn, Michelle B." userId="b3b44c5a-505b-4624-9464-6961688f1a3f" providerId="ADAL" clId="{06E8C971-3485-4799-BE1D-C381CDA0428C}" dt="2018-09-11T00:04:25.173" v="2235" actId="478"/>
          <ac:picMkLst>
            <pc:docMk/>
            <pc:sldMk cId="1404697487" sldId="274"/>
            <ac:picMk id="5" creationId="{D7D46AE0-2884-464E-B41D-B1A3D77B9592}"/>
          </ac:picMkLst>
        </pc:picChg>
        <pc:picChg chg="del">
          <ac:chgData name="Munn, Michelle B." userId="b3b44c5a-505b-4624-9464-6961688f1a3f" providerId="ADAL" clId="{06E8C971-3485-4799-BE1D-C381CDA0428C}" dt="2018-09-11T00:04:53.145" v="2244" actId="478"/>
          <ac:picMkLst>
            <pc:docMk/>
            <pc:sldMk cId="1404697487" sldId="274"/>
            <ac:picMk id="6" creationId="{180BECB4-A9F1-41F1-B4E0-D810CC0C0E91}"/>
          </ac:picMkLst>
        </pc:picChg>
        <pc:picChg chg="del">
          <ac:chgData name="Munn, Michelle B." userId="b3b44c5a-505b-4624-9464-6961688f1a3f" providerId="ADAL" clId="{06E8C971-3485-4799-BE1D-C381CDA0428C}" dt="2018-09-11T00:04:43.807" v="2239" actId="478"/>
          <ac:picMkLst>
            <pc:docMk/>
            <pc:sldMk cId="1404697487" sldId="274"/>
            <ac:picMk id="2050" creationId="{9879C3FC-168B-4E8A-9700-0A4C5A0E01B1}"/>
          </ac:picMkLst>
        </pc:picChg>
        <pc:picChg chg="add mod">
          <ac:chgData name="Munn, Michelle B." userId="b3b44c5a-505b-4624-9464-6961688f1a3f" providerId="ADAL" clId="{06E8C971-3485-4799-BE1D-C381CDA0428C}" dt="2018-09-11T00:06:00.796" v="2260" actId="1037"/>
          <ac:picMkLst>
            <pc:docMk/>
            <pc:sldMk cId="1404697487" sldId="274"/>
            <ac:picMk id="9218" creationId="{0BF502D2-63A7-4441-86F5-85C9A5F6E7AF}"/>
          </ac:picMkLst>
        </pc:picChg>
        <pc:picChg chg="add mod modCrop">
          <ac:chgData name="Munn, Michelle B." userId="b3b44c5a-505b-4624-9464-6961688f1a3f" providerId="ADAL" clId="{06E8C971-3485-4799-BE1D-C381CDA0428C}" dt="2018-09-11T00:06:02.307" v="2262" actId="1037"/>
          <ac:picMkLst>
            <pc:docMk/>
            <pc:sldMk cId="1404697487" sldId="274"/>
            <ac:picMk id="9220" creationId="{6A9F2445-0B22-41E4-A133-71FC787B1C7D}"/>
          </ac:picMkLst>
        </pc:picChg>
      </pc:sldChg>
      <pc:sldMasterChg chg="modSp modSldLayout">
        <pc:chgData name="Munn, Michelle B." userId="b3b44c5a-505b-4624-9464-6961688f1a3f" providerId="ADAL" clId="{06E8C971-3485-4799-BE1D-C381CDA0428C}" dt="2018-09-10T22:57:51.962" v="37"/>
        <pc:sldMasterMkLst>
          <pc:docMk/>
          <pc:sldMasterMk cId="0" sldId="2147483648"/>
        </pc:sldMasterMkLst>
        <pc:spChg chg="mod">
          <ac:chgData name="Munn, Michelle B." userId="b3b44c5a-505b-4624-9464-6961688f1a3f" providerId="ADAL" clId="{06E8C971-3485-4799-BE1D-C381CDA0428C}" dt="2018-09-10T22:57:51.962" v="37"/>
          <ac:spMkLst>
            <pc:docMk/>
            <pc:sldMasterMk cId="0" sldId="2147483648"/>
            <ac:spMk id="2" creationId="{00000000-0000-0000-0000-000000000000}"/>
          </ac:spMkLst>
        </pc:spChg>
        <pc:spChg chg="mod">
          <ac:chgData name="Munn, Michelle B." userId="b3b44c5a-505b-4624-9464-6961688f1a3f" providerId="ADAL" clId="{06E8C971-3485-4799-BE1D-C381CDA0428C}" dt="2018-09-10T22:57:51.962" v="37"/>
          <ac:spMkLst>
            <pc:docMk/>
            <pc:sldMasterMk cId="0" sldId="2147483648"/>
            <ac:spMk id="3" creationId="{00000000-0000-0000-0000-000000000000}"/>
          </ac:spMkLst>
        </pc:spChg>
        <pc:spChg chg="mod">
          <ac:chgData name="Munn, Michelle B." userId="b3b44c5a-505b-4624-9464-6961688f1a3f" providerId="ADAL" clId="{06E8C971-3485-4799-BE1D-C381CDA0428C}" dt="2018-09-10T22:57:51.962" v="37"/>
          <ac:spMkLst>
            <pc:docMk/>
            <pc:sldMasterMk cId="0" sldId="2147483648"/>
            <ac:spMk id="4" creationId="{00000000-0000-0000-0000-000000000000}"/>
          </ac:spMkLst>
        </pc:spChg>
        <pc:spChg chg="mod">
          <ac:chgData name="Munn, Michelle B." userId="b3b44c5a-505b-4624-9464-6961688f1a3f" providerId="ADAL" clId="{06E8C971-3485-4799-BE1D-C381CDA0428C}" dt="2018-09-10T22:57:51.962" v="37"/>
          <ac:spMkLst>
            <pc:docMk/>
            <pc:sldMasterMk cId="0" sldId="2147483648"/>
            <ac:spMk id="5" creationId="{00000000-0000-0000-0000-000000000000}"/>
          </ac:spMkLst>
        </pc:spChg>
        <pc:spChg chg="mod">
          <ac:chgData name="Munn, Michelle B." userId="b3b44c5a-505b-4624-9464-6961688f1a3f" providerId="ADAL" clId="{06E8C971-3485-4799-BE1D-C381CDA0428C}" dt="2018-09-10T22:57:51.962" v="37"/>
          <ac:spMkLst>
            <pc:docMk/>
            <pc:sldMasterMk cId="0" sldId="2147483648"/>
            <ac:spMk id="6" creationId="{00000000-0000-0000-0000-000000000000}"/>
          </ac:spMkLst>
        </pc:spChg>
        <pc:sldLayoutChg chg="modSp">
          <pc:chgData name="Munn, Michelle B." userId="b3b44c5a-505b-4624-9464-6961688f1a3f" providerId="ADAL" clId="{06E8C971-3485-4799-BE1D-C381CDA0428C}" dt="2018-09-10T22:57:51.962" v="37"/>
          <pc:sldLayoutMkLst>
            <pc:docMk/>
            <pc:sldMasterMk cId="0" sldId="2147483648"/>
            <pc:sldLayoutMk cId="0" sldId="2147483649"/>
          </pc:sldLayoutMkLst>
          <pc:spChg chg="mod">
            <ac:chgData name="Munn, Michelle B." userId="b3b44c5a-505b-4624-9464-6961688f1a3f" providerId="ADAL" clId="{06E8C971-3485-4799-BE1D-C381CDA0428C}" dt="2018-09-10T22:57:51.962" v="37"/>
            <ac:spMkLst>
              <pc:docMk/>
              <pc:sldMasterMk cId="0" sldId="2147483648"/>
              <pc:sldLayoutMk cId="0" sldId="2147483649"/>
              <ac:spMk id="2"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49"/>
              <ac:spMk id="3"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49"/>
              <ac:spMk id="4"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49"/>
              <ac:spMk id="5"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49"/>
              <ac:spMk id="6" creationId="{00000000-0000-0000-0000-000000000000}"/>
            </ac:spMkLst>
          </pc:spChg>
          <pc:grpChg chg="mod">
            <ac:chgData name="Munn, Michelle B." userId="b3b44c5a-505b-4624-9464-6961688f1a3f" providerId="ADAL" clId="{06E8C971-3485-4799-BE1D-C381CDA0428C}" dt="2018-09-10T22:57:51.962" v="37"/>
            <ac:grpSpMkLst>
              <pc:docMk/>
              <pc:sldMasterMk cId="0" sldId="2147483648"/>
              <pc:sldLayoutMk cId="0" sldId="2147483649"/>
              <ac:grpSpMk id="9" creationId="{00000000-0000-0000-0000-000000000000}"/>
            </ac:grpSpMkLst>
          </pc:grpChg>
          <pc:grpChg chg="mod">
            <ac:chgData name="Munn, Michelle B." userId="b3b44c5a-505b-4624-9464-6961688f1a3f" providerId="ADAL" clId="{06E8C971-3485-4799-BE1D-C381CDA0428C}" dt="2018-09-10T22:57:51.962" v="37"/>
            <ac:grpSpMkLst>
              <pc:docMk/>
              <pc:sldMasterMk cId="0" sldId="2147483648"/>
              <pc:sldLayoutMk cId="0" sldId="2147483649"/>
              <ac:grpSpMk id="89" creationId="{00000000-0000-0000-0000-000000000000}"/>
            </ac:grpSpMkLst>
          </pc:grpChg>
        </pc:sldLayoutChg>
        <pc:sldLayoutChg chg="modSp">
          <pc:chgData name="Munn, Michelle B." userId="b3b44c5a-505b-4624-9464-6961688f1a3f" providerId="ADAL" clId="{06E8C971-3485-4799-BE1D-C381CDA0428C}" dt="2018-09-10T22:57:51.962" v="37"/>
          <pc:sldLayoutMkLst>
            <pc:docMk/>
            <pc:sldMasterMk cId="0" sldId="2147483648"/>
            <pc:sldLayoutMk cId="0" sldId="2147483650"/>
          </pc:sldLayoutMkLst>
          <pc:spChg chg="mod">
            <ac:chgData name="Munn, Michelle B." userId="b3b44c5a-505b-4624-9464-6961688f1a3f" providerId="ADAL" clId="{06E8C971-3485-4799-BE1D-C381CDA0428C}" dt="2018-09-10T22:57:51.962" v="37"/>
            <ac:spMkLst>
              <pc:docMk/>
              <pc:sldMasterMk cId="0" sldId="2147483648"/>
              <pc:sldLayoutMk cId="0" sldId="2147483650"/>
              <ac:spMk id="2"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0"/>
              <ac:spMk id="3" creationId="{00000000-0000-0000-0000-000000000000}"/>
            </ac:spMkLst>
          </pc:spChg>
          <pc:grpChg chg="mod">
            <ac:chgData name="Munn, Michelle B." userId="b3b44c5a-505b-4624-9464-6961688f1a3f" providerId="ADAL" clId="{06E8C971-3485-4799-BE1D-C381CDA0428C}" dt="2018-09-10T22:57:51.962" v="37"/>
            <ac:grpSpMkLst>
              <pc:docMk/>
              <pc:sldMasterMk cId="0" sldId="2147483648"/>
              <pc:sldLayoutMk cId="0" sldId="2147483650"/>
              <ac:grpSpMk id="27" creationId="{00000000-0000-0000-0000-000000000000}"/>
            </ac:grpSpMkLst>
          </pc:grpChg>
          <pc:grpChg chg="mod">
            <ac:chgData name="Munn, Michelle B." userId="b3b44c5a-505b-4624-9464-6961688f1a3f" providerId="ADAL" clId="{06E8C971-3485-4799-BE1D-C381CDA0428C}" dt="2018-09-10T22:57:51.962" v="37"/>
            <ac:grpSpMkLst>
              <pc:docMk/>
              <pc:sldMasterMk cId="0" sldId="2147483648"/>
              <pc:sldLayoutMk cId="0" sldId="2147483650"/>
              <ac:grpSpMk id="80" creationId="{00000000-0000-0000-0000-000000000000}"/>
            </ac:grpSpMkLst>
          </pc:grpChg>
        </pc:sldLayoutChg>
        <pc:sldLayoutChg chg="modSp">
          <pc:chgData name="Munn, Michelle B." userId="b3b44c5a-505b-4624-9464-6961688f1a3f" providerId="ADAL" clId="{06E8C971-3485-4799-BE1D-C381CDA0428C}" dt="2018-09-10T22:57:51.962" v="37"/>
          <pc:sldLayoutMkLst>
            <pc:docMk/>
            <pc:sldMasterMk cId="0" sldId="2147483648"/>
            <pc:sldLayoutMk cId="0" sldId="2147483651"/>
          </pc:sldLayoutMkLst>
          <pc:spChg chg="mod">
            <ac:chgData name="Munn, Michelle B." userId="b3b44c5a-505b-4624-9464-6961688f1a3f" providerId="ADAL" clId="{06E8C971-3485-4799-BE1D-C381CDA0428C}" dt="2018-09-10T22:57:51.962" v="37"/>
            <ac:spMkLst>
              <pc:docMk/>
              <pc:sldMasterMk cId="0" sldId="2147483648"/>
              <pc:sldLayoutMk cId="0" sldId="2147483651"/>
              <ac:spMk id="2"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1"/>
              <ac:spMk id="3"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1"/>
              <ac:spMk id="4"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1"/>
              <ac:spMk id="5"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1"/>
              <ac:spMk id="6" creationId="{00000000-0000-0000-0000-000000000000}"/>
            </ac:spMkLst>
          </pc:spChg>
          <pc:grpChg chg="mod">
            <ac:chgData name="Munn, Michelle B." userId="b3b44c5a-505b-4624-9464-6961688f1a3f" providerId="ADAL" clId="{06E8C971-3485-4799-BE1D-C381CDA0428C}" dt="2018-09-10T22:57:51.962" v="37"/>
            <ac:grpSpMkLst>
              <pc:docMk/>
              <pc:sldMasterMk cId="0" sldId="2147483648"/>
              <pc:sldLayoutMk cId="0" sldId="2147483651"/>
              <ac:grpSpMk id="9" creationId="{00000000-0000-0000-0000-000000000000}"/>
            </ac:grpSpMkLst>
          </pc:grpChg>
          <pc:grpChg chg="mod">
            <ac:chgData name="Munn, Michelle B." userId="b3b44c5a-505b-4624-9464-6961688f1a3f" providerId="ADAL" clId="{06E8C971-3485-4799-BE1D-C381CDA0428C}" dt="2018-09-10T22:57:51.962" v="37"/>
            <ac:grpSpMkLst>
              <pc:docMk/>
              <pc:sldMasterMk cId="0" sldId="2147483648"/>
              <pc:sldLayoutMk cId="0" sldId="2147483651"/>
              <ac:grpSpMk id="77" creationId="{00000000-0000-0000-0000-000000000000}"/>
            </ac:grpSpMkLst>
          </pc:grpChg>
        </pc:sldLayoutChg>
        <pc:sldLayoutChg chg="modSp">
          <pc:chgData name="Munn, Michelle B." userId="b3b44c5a-505b-4624-9464-6961688f1a3f" providerId="ADAL" clId="{06E8C971-3485-4799-BE1D-C381CDA0428C}" dt="2018-09-10T22:57:51.962" v="37"/>
          <pc:sldLayoutMkLst>
            <pc:docMk/>
            <pc:sldMasterMk cId="0" sldId="2147483648"/>
            <pc:sldLayoutMk cId="0" sldId="2147483652"/>
          </pc:sldLayoutMkLst>
          <pc:spChg chg="mod">
            <ac:chgData name="Munn, Michelle B." userId="b3b44c5a-505b-4624-9464-6961688f1a3f" providerId="ADAL" clId="{06E8C971-3485-4799-BE1D-C381CDA0428C}" dt="2018-09-10T22:57:51.962" v="37"/>
            <ac:spMkLst>
              <pc:docMk/>
              <pc:sldMasterMk cId="0" sldId="2147483648"/>
              <pc:sldLayoutMk cId="0" sldId="2147483652"/>
              <ac:spMk id="2"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2"/>
              <ac:spMk id="3"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2"/>
              <ac:spMk id="4"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2"/>
              <ac:spMk id="5"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2"/>
              <ac:spMk id="6"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2"/>
              <ac:spMk id="7" creationId="{00000000-0000-0000-0000-000000000000}"/>
            </ac:spMkLst>
          </pc:spChg>
          <pc:grpChg chg="mod">
            <ac:chgData name="Munn, Michelle B." userId="b3b44c5a-505b-4624-9464-6961688f1a3f" providerId="ADAL" clId="{06E8C971-3485-4799-BE1D-C381CDA0428C}" dt="2018-09-10T22:57:51.962" v="37"/>
            <ac:grpSpMkLst>
              <pc:docMk/>
              <pc:sldMasterMk cId="0" sldId="2147483648"/>
              <pc:sldLayoutMk cId="0" sldId="2147483652"/>
              <ac:grpSpMk id="37" creationId="{00000000-0000-0000-0000-000000000000}"/>
            </ac:grpSpMkLst>
          </pc:grpChg>
          <pc:grpChg chg="mod">
            <ac:chgData name="Munn, Michelle B." userId="b3b44c5a-505b-4624-9464-6961688f1a3f" providerId="ADAL" clId="{06E8C971-3485-4799-BE1D-C381CDA0428C}" dt="2018-09-10T22:57:51.962" v="37"/>
            <ac:grpSpMkLst>
              <pc:docMk/>
              <pc:sldMasterMk cId="0" sldId="2147483648"/>
              <pc:sldLayoutMk cId="0" sldId="2147483652"/>
              <ac:grpSpMk id="59" creationId="{00000000-0000-0000-0000-000000000000}"/>
            </ac:grpSpMkLst>
          </pc:grpChg>
        </pc:sldLayoutChg>
        <pc:sldLayoutChg chg="modSp">
          <pc:chgData name="Munn, Michelle B." userId="b3b44c5a-505b-4624-9464-6961688f1a3f" providerId="ADAL" clId="{06E8C971-3485-4799-BE1D-C381CDA0428C}" dt="2018-09-10T22:57:51.962" v="37"/>
          <pc:sldLayoutMkLst>
            <pc:docMk/>
            <pc:sldMasterMk cId="0" sldId="2147483648"/>
            <pc:sldLayoutMk cId="0" sldId="2147483653"/>
          </pc:sldLayoutMkLst>
          <pc:spChg chg="mod">
            <ac:chgData name="Munn, Michelle B." userId="b3b44c5a-505b-4624-9464-6961688f1a3f" providerId="ADAL" clId="{06E8C971-3485-4799-BE1D-C381CDA0428C}" dt="2018-09-10T22:57:51.962" v="37"/>
            <ac:spMkLst>
              <pc:docMk/>
              <pc:sldMasterMk cId="0" sldId="2147483648"/>
              <pc:sldLayoutMk cId="0" sldId="2147483653"/>
              <ac:spMk id="2"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3"/>
              <ac:spMk id="3"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3"/>
              <ac:spMk id="4"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3"/>
              <ac:spMk id="5"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3"/>
              <ac:spMk id="6"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3"/>
              <ac:spMk id="7"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3"/>
              <ac:spMk id="8"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3"/>
              <ac:spMk id="9" creationId="{00000000-0000-0000-0000-000000000000}"/>
            </ac:spMkLst>
          </pc:spChg>
          <pc:grpChg chg="mod">
            <ac:chgData name="Munn, Michelle B." userId="b3b44c5a-505b-4624-9464-6961688f1a3f" providerId="ADAL" clId="{06E8C971-3485-4799-BE1D-C381CDA0428C}" dt="2018-09-10T22:57:51.962" v="37"/>
            <ac:grpSpMkLst>
              <pc:docMk/>
              <pc:sldMasterMk cId="0" sldId="2147483648"/>
              <pc:sldLayoutMk cId="0" sldId="2147483653"/>
              <ac:grpSpMk id="39" creationId="{00000000-0000-0000-0000-000000000000}"/>
            </ac:grpSpMkLst>
          </pc:grpChg>
          <pc:grpChg chg="mod">
            <ac:chgData name="Munn, Michelle B." userId="b3b44c5a-505b-4624-9464-6961688f1a3f" providerId="ADAL" clId="{06E8C971-3485-4799-BE1D-C381CDA0428C}" dt="2018-09-10T22:57:51.962" v="37"/>
            <ac:grpSpMkLst>
              <pc:docMk/>
              <pc:sldMasterMk cId="0" sldId="2147483648"/>
              <pc:sldLayoutMk cId="0" sldId="2147483653"/>
              <ac:grpSpMk id="61" creationId="{00000000-0000-0000-0000-000000000000}"/>
            </ac:grpSpMkLst>
          </pc:grpChg>
        </pc:sldLayoutChg>
        <pc:sldLayoutChg chg="modSp">
          <pc:chgData name="Munn, Michelle B." userId="b3b44c5a-505b-4624-9464-6961688f1a3f" providerId="ADAL" clId="{06E8C971-3485-4799-BE1D-C381CDA0428C}" dt="2018-09-10T22:57:51.962" v="37"/>
          <pc:sldLayoutMkLst>
            <pc:docMk/>
            <pc:sldMasterMk cId="0" sldId="2147483648"/>
            <pc:sldLayoutMk cId="0" sldId="2147483654"/>
          </pc:sldLayoutMkLst>
          <pc:spChg chg="mod">
            <ac:chgData name="Munn, Michelle B." userId="b3b44c5a-505b-4624-9464-6961688f1a3f" providerId="ADAL" clId="{06E8C971-3485-4799-BE1D-C381CDA0428C}" dt="2018-09-10T22:57:51.962" v="37"/>
            <ac:spMkLst>
              <pc:docMk/>
              <pc:sldMasterMk cId="0" sldId="2147483648"/>
              <pc:sldLayoutMk cId="0" sldId="2147483654"/>
              <ac:spMk id="2" creationId="{00000000-0000-0000-0000-000000000000}"/>
            </ac:spMkLst>
          </pc:spChg>
          <pc:grpChg chg="mod">
            <ac:chgData name="Munn, Michelle B." userId="b3b44c5a-505b-4624-9464-6961688f1a3f" providerId="ADAL" clId="{06E8C971-3485-4799-BE1D-C381CDA0428C}" dt="2018-09-10T22:57:51.962" v="37"/>
            <ac:grpSpMkLst>
              <pc:docMk/>
              <pc:sldMasterMk cId="0" sldId="2147483648"/>
              <pc:sldLayoutMk cId="0" sldId="2147483654"/>
              <ac:grpSpMk id="24" creationId="{00000000-0000-0000-0000-000000000000}"/>
            </ac:grpSpMkLst>
          </pc:grpChg>
          <pc:grpChg chg="mod">
            <ac:chgData name="Munn, Michelle B." userId="b3b44c5a-505b-4624-9464-6961688f1a3f" providerId="ADAL" clId="{06E8C971-3485-4799-BE1D-C381CDA0428C}" dt="2018-09-10T22:57:51.962" v="37"/>
            <ac:grpSpMkLst>
              <pc:docMk/>
              <pc:sldMasterMk cId="0" sldId="2147483648"/>
              <pc:sldLayoutMk cId="0" sldId="2147483654"/>
              <ac:grpSpMk id="77" creationId="{00000000-0000-0000-0000-000000000000}"/>
            </ac:grpSpMkLst>
          </pc:grpChg>
        </pc:sldLayoutChg>
        <pc:sldLayoutChg chg="modSp">
          <pc:chgData name="Munn, Michelle B." userId="b3b44c5a-505b-4624-9464-6961688f1a3f" providerId="ADAL" clId="{06E8C971-3485-4799-BE1D-C381CDA0428C}" dt="2018-09-10T22:57:51.962" v="37"/>
          <pc:sldLayoutMkLst>
            <pc:docMk/>
            <pc:sldMasterMk cId="0" sldId="2147483648"/>
            <pc:sldLayoutMk cId="0" sldId="2147483655"/>
          </pc:sldLayoutMkLst>
          <pc:spChg chg="mod">
            <ac:chgData name="Munn, Michelle B." userId="b3b44c5a-505b-4624-9464-6961688f1a3f" providerId="ADAL" clId="{06E8C971-3485-4799-BE1D-C381CDA0428C}" dt="2018-09-10T22:57:51.962" v="37"/>
            <ac:spMkLst>
              <pc:docMk/>
              <pc:sldMasterMk cId="0" sldId="2147483648"/>
              <pc:sldLayoutMk cId="0" sldId="2147483655"/>
              <ac:spMk id="2"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5"/>
              <ac:spMk id="3"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5"/>
              <ac:spMk id="4" creationId="{00000000-0000-0000-0000-000000000000}"/>
            </ac:spMkLst>
          </pc:spChg>
        </pc:sldLayoutChg>
        <pc:sldLayoutChg chg="modSp">
          <pc:chgData name="Munn, Michelle B." userId="b3b44c5a-505b-4624-9464-6961688f1a3f" providerId="ADAL" clId="{06E8C971-3485-4799-BE1D-C381CDA0428C}" dt="2018-09-10T22:57:51.962" v="37"/>
          <pc:sldLayoutMkLst>
            <pc:docMk/>
            <pc:sldMasterMk cId="0" sldId="2147483648"/>
            <pc:sldLayoutMk cId="0" sldId="2147483656"/>
          </pc:sldLayoutMkLst>
          <pc:spChg chg="mod">
            <ac:chgData name="Munn, Michelle B." userId="b3b44c5a-505b-4624-9464-6961688f1a3f" providerId="ADAL" clId="{06E8C971-3485-4799-BE1D-C381CDA0428C}" dt="2018-09-10T22:57:51.962" v="37"/>
            <ac:spMkLst>
              <pc:docMk/>
              <pc:sldMasterMk cId="0" sldId="2147483648"/>
              <pc:sldLayoutMk cId="0" sldId="2147483656"/>
              <ac:spMk id="2"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6"/>
              <ac:spMk id="3"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6"/>
              <ac:spMk id="4" creationId="{00000000-0000-0000-0000-000000000000}"/>
            </ac:spMkLst>
          </pc:spChg>
          <pc:grpChg chg="mod">
            <ac:chgData name="Munn, Michelle B." userId="b3b44c5a-505b-4624-9464-6961688f1a3f" providerId="ADAL" clId="{06E8C971-3485-4799-BE1D-C381CDA0428C}" dt="2018-09-10T22:57:51.962" v="37"/>
            <ac:grpSpMkLst>
              <pc:docMk/>
              <pc:sldMasterMk cId="0" sldId="2147483648"/>
              <pc:sldLayoutMk cId="0" sldId="2147483656"/>
              <ac:grpSpMk id="21" creationId="{00000000-0000-0000-0000-000000000000}"/>
            </ac:grpSpMkLst>
          </pc:grpChg>
          <pc:grpChg chg="mod">
            <ac:chgData name="Munn, Michelle B." userId="b3b44c5a-505b-4624-9464-6961688f1a3f" providerId="ADAL" clId="{06E8C971-3485-4799-BE1D-C381CDA0428C}" dt="2018-09-10T22:57:51.962" v="37"/>
            <ac:grpSpMkLst>
              <pc:docMk/>
              <pc:sldMasterMk cId="0" sldId="2147483648"/>
              <pc:sldLayoutMk cId="0" sldId="2147483656"/>
              <ac:grpSpMk id="74" creationId="{00000000-0000-0000-0000-000000000000}"/>
            </ac:grpSpMkLst>
          </pc:grpChg>
        </pc:sldLayoutChg>
        <pc:sldLayoutChg chg="modSp">
          <pc:chgData name="Munn, Michelle B." userId="b3b44c5a-505b-4624-9464-6961688f1a3f" providerId="ADAL" clId="{06E8C971-3485-4799-BE1D-C381CDA0428C}" dt="2018-09-10T22:57:51.962" v="37"/>
          <pc:sldLayoutMkLst>
            <pc:docMk/>
            <pc:sldMasterMk cId="0" sldId="2147483648"/>
            <pc:sldLayoutMk cId="0" sldId="2147483657"/>
          </pc:sldLayoutMkLst>
          <pc:spChg chg="mod">
            <ac:chgData name="Munn, Michelle B." userId="b3b44c5a-505b-4624-9464-6961688f1a3f" providerId="ADAL" clId="{06E8C971-3485-4799-BE1D-C381CDA0428C}" dt="2018-09-10T22:57:51.962" v="37"/>
            <ac:spMkLst>
              <pc:docMk/>
              <pc:sldMasterMk cId="0" sldId="2147483648"/>
              <pc:sldLayoutMk cId="0" sldId="2147483657"/>
              <ac:spMk id="2"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7"/>
              <ac:spMk id="3"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7"/>
              <ac:spMk id="4"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7"/>
              <ac:spMk id="5"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7"/>
              <ac:spMk id="6"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7"/>
              <ac:spMk id="7" creationId="{00000000-0000-0000-0000-000000000000}"/>
            </ac:spMkLst>
          </pc:spChg>
          <pc:grpChg chg="mod">
            <ac:chgData name="Munn, Michelle B." userId="b3b44c5a-505b-4624-9464-6961688f1a3f" providerId="ADAL" clId="{06E8C971-3485-4799-BE1D-C381CDA0428C}" dt="2018-09-10T22:57:51.962" v="37"/>
            <ac:grpSpMkLst>
              <pc:docMk/>
              <pc:sldMasterMk cId="0" sldId="2147483648"/>
              <pc:sldLayoutMk cId="0" sldId="2147483657"/>
              <ac:grpSpMk id="73" creationId="{00000000-0000-0000-0000-000000000000}"/>
            </ac:grpSpMkLst>
          </pc:grpChg>
          <pc:grpChg chg="mod">
            <ac:chgData name="Munn, Michelle B." userId="b3b44c5a-505b-4624-9464-6961688f1a3f" providerId="ADAL" clId="{06E8C971-3485-4799-BE1D-C381CDA0428C}" dt="2018-09-10T22:57:51.962" v="37"/>
            <ac:grpSpMkLst>
              <pc:docMk/>
              <pc:sldMasterMk cId="0" sldId="2147483648"/>
              <pc:sldLayoutMk cId="0" sldId="2147483657"/>
              <ac:grpSpMk id="76" creationId="{00000000-0000-0000-0000-000000000000}"/>
            </ac:grpSpMkLst>
          </pc:grpChg>
        </pc:sldLayoutChg>
        <pc:sldLayoutChg chg="modSp">
          <pc:chgData name="Munn, Michelle B." userId="b3b44c5a-505b-4624-9464-6961688f1a3f" providerId="ADAL" clId="{06E8C971-3485-4799-BE1D-C381CDA0428C}" dt="2018-09-10T22:57:51.962" v="37"/>
          <pc:sldLayoutMkLst>
            <pc:docMk/>
            <pc:sldMasterMk cId="0" sldId="2147483648"/>
            <pc:sldLayoutMk cId="0" sldId="2147483658"/>
          </pc:sldLayoutMkLst>
          <pc:spChg chg="mod">
            <ac:chgData name="Munn, Michelle B." userId="b3b44c5a-505b-4624-9464-6961688f1a3f" providerId="ADAL" clId="{06E8C971-3485-4799-BE1D-C381CDA0428C}" dt="2018-09-10T22:57:51.962" v="37"/>
            <ac:spMkLst>
              <pc:docMk/>
              <pc:sldMasterMk cId="0" sldId="2147483648"/>
              <pc:sldLayoutMk cId="0" sldId="2147483658"/>
              <ac:spMk id="2"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8"/>
              <ac:spMk id="3" creationId="{00000000-0000-0000-0000-000000000000}"/>
            </ac:spMkLst>
          </pc:spChg>
          <pc:grpChg chg="mod">
            <ac:chgData name="Munn, Michelle B." userId="b3b44c5a-505b-4624-9464-6961688f1a3f" providerId="ADAL" clId="{06E8C971-3485-4799-BE1D-C381CDA0428C}" dt="2018-09-10T22:57:51.962" v="37"/>
            <ac:grpSpMkLst>
              <pc:docMk/>
              <pc:sldMasterMk cId="0" sldId="2147483648"/>
              <pc:sldLayoutMk cId="0" sldId="2147483658"/>
              <ac:grpSpMk id="22" creationId="{00000000-0000-0000-0000-000000000000}"/>
            </ac:grpSpMkLst>
          </pc:grpChg>
          <pc:grpChg chg="mod">
            <ac:chgData name="Munn, Michelle B." userId="b3b44c5a-505b-4624-9464-6961688f1a3f" providerId="ADAL" clId="{06E8C971-3485-4799-BE1D-C381CDA0428C}" dt="2018-09-10T22:57:51.962" v="37"/>
            <ac:grpSpMkLst>
              <pc:docMk/>
              <pc:sldMasterMk cId="0" sldId="2147483648"/>
              <pc:sldLayoutMk cId="0" sldId="2147483658"/>
              <ac:grpSpMk id="75" creationId="{00000000-0000-0000-0000-000000000000}"/>
            </ac:grpSpMkLst>
          </pc:grpChg>
        </pc:sldLayoutChg>
        <pc:sldLayoutChg chg="modSp">
          <pc:chgData name="Munn, Michelle B." userId="b3b44c5a-505b-4624-9464-6961688f1a3f" providerId="ADAL" clId="{06E8C971-3485-4799-BE1D-C381CDA0428C}" dt="2018-09-10T22:57:51.962" v="37"/>
          <pc:sldLayoutMkLst>
            <pc:docMk/>
            <pc:sldMasterMk cId="0" sldId="2147483648"/>
            <pc:sldLayoutMk cId="0" sldId="2147483659"/>
          </pc:sldLayoutMkLst>
          <pc:spChg chg="mod">
            <ac:chgData name="Munn, Michelle B." userId="b3b44c5a-505b-4624-9464-6961688f1a3f" providerId="ADAL" clId="{06E8C971-3485-4799-BE1D-C381CDA0428C}" dt="2018-09-10T22:57:51.962" v="37"/>
            <ac:spMkLst>
              <pc:docMk/>
              <pc:sldMasterMk cId="0" sldId="2147483648"/>
              <pc:sldLayoutMk cId="0" sldId="2147483659"/>
              <ac:spMk id="2"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9"/>
              <ac:spMk id="3"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9"/>
              <ac:spMk id="4"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9"/>
              <ac:spMk id="5" creationId="{00000000-0000-0000-0000-000000000000}"/>
            </ac:spMkLst>
          </pc:spChg>
          <pc:spChg chg="mod">
            <ac:chgData name="Munn, Michelle B." userId="b3b44c5a-505b-4624-9464-6961688f1a3f" providerId="ADAL" clId="{06E8C971-3485-4799-BE1D-C381CDA0428C}" dt="2018-09-10T22:57:51.962" v="37"/>
            <ac:spMkLst>
              <pc:docMk/>
              <pc:sldMasterMk cId="0" sldId="2147483648"/>
              <pc:sldLayoutMk cId="0" sldId="2147483659"/>
              <ac:spMk id="6" creationId="{00000000-0000-0000-0000-000000000000}"/>
            </ac:spMkLst>
          </pc:spChg>
          <pc:grpChg chg="mod">
            <ac:chgData name="Munn, Michelle B." userId="b3b44c5a-505b-4624-9464-6961688f1a3f" providerId="ADAL" clId="{06E8C971-3485-4799-BE1D-C381CDA0428C}" dt="2018-09-10T22:57:51.962" v="37"/>
            <ac:grpSpMkLst>
              <pc:docMk/>
              <pc:sldMasterMk cId="0" sldId="2147483648"/>
              <pc:sldLayoutMk cId="0" sldId="2147483659"/>
              <ac:grpSpMk id="22" creationId="{00000000-0000-0000-0000-000000000000}"/>
            </ac:grpSpMkLst>
          </pc:grpChg>
          <pc:grpChg chg="mod">
            <ac:chgData name="Munn, Michelle B." userId="b3b44c5a-505b-4624-9464-6961688f1a3f" providerId="ADAL" clId="{06E8C971-3485-4799-BE1D-C381CDA0428C}" dt="2018-09-10T22:57:51.962" v="37"/>
            <ac:grpSpMkLst>
              <pc:docMk/>
              <pc:sldMasterMk cId="0" sldId="2147483648"/>
              <pc:sldLayoutMk cId="0" sldId="2147483659"/>
              <ac:grpSpMk id="75" creationId="{00000000-0000-0000-0000-000000000000}"/>
            </ac:grpSpMkLst>
          </pc:gr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1524D-292C-49AD-833D-8E0EA7672246}" type="doc">
      <dgm:prSet loTypeId="urn:microsoft.com/office/officeart/2005/8/layout/process1" loCatId="process" qsTypeId="urn:microsoft.com/office/officeart/2005/8/quickstyle/simple1" qsCatId="simple" csTypeId="urn:microsoft.com/office/officeart/2005/8/colors/accent1_2" csCatId="accent1" phldr="1"/>
      <dgm:spPr/>
    </dgm:pt>
    <dgm:pt modelId="{2B2D8BA4-AF84-46DA-8D54-5E6FA6DE9477}">
      <dgm:prSet phldrT="[Text]"/>
      <dgm:spPr/>
      <dgm:t>
        <a:bodyPr/>
        <a:lstStyle/>
        <a:p>
          <a:r>
            <a:rPr lang="en-US" dirty="0"/>
            <a:t>Sun</a:t>
          </a:r>
        </a:p>
      </dgm:t>
    </dgm:pt>
    <dgm:pt modelId="{91489F2D-2F93-475F-AA6F-E21756BE73DC}" type="parTrans" cxnId="{5F6A28C1-AC42-4766-8397-B1EFE8F68BB3}">
      <dgm:prSet/>
      <dgm:spPr/>
      <dgm:t>
        <a:bodyPr/>
        <a:lstStyle/>
        <a:p>
          <a:endParaRPr lang="en-US"/>
        </a:p>
      </dgm:t>
    </dgm:pt>
    <dgm:pt modelId="{5D388FA1-74A7-46BF-8DCF-6B5456C4FCCB}" type="sibTrans" cxnId="{5F6A28C1-AC42-4766-8397-B1EFE8F68BB3}">
      <dgm:prSet/>
      <dgm:spPr/>
      <dgm:t>
        <a:bodyPr/>
        <a:lstStyle/>
        <a:p>
          <a:endParaRPr lang="en-US"/>
        </a:p>
      </dgm:t>
    </dgm:pt>
    <dgm:pt modelId="{AD850C9A-F5CE-43E8-A990-F4ADB0BF512A}">
      <dgm:prSet phldrT="[Text]"/>
      <dgm:spPr/>
      <dgm:t>
        <a:bodyPr/>
        <a:lstStyle/>
        <a:p>
          <a:r>
            <a:rPr lang="en-US" dirty="0"/>
            <a:t>______</a:t>
          </a:r>
        </a:p>
      </dgm:t>
    </dgm:pt>
    <dgm:pt modelId="{BB2825EB-F02B-449E-9C4C-15078D923F6A}" type="parTrans" cxnId="{3AE0A1E2-36BD-499C-A9DC-94700DA30510}">
      <dgm:prSet/>
      <dgm:spPr/>
      <dgm:t>
        <a:bodyPr/>
        <a:lstStyle/>
        <a:p>
          <a:endParaRPr lang="en-US"/>
        </a:p>
      </dgm:t>
    </dgm:pt>
    <dgm:pt modelId="{A1D852A6-9242-44CA-AEEC-839318BD527E}" type="sibTrans" cxnId="{3AE0A1E2-36BD-499C-A9DC-94700DA30510}">
      <dgm:prSet/>
      <dgm:spPr/>
      <dgm:t>
        <a:bodyPr/>
        <a:lstStyle/>
        <a:p>
          <a:endParaRPr lang="en-US"/>
        </a:p>
      </dgm:t>
    </dgm:pt>
    <dgm:pt modelId="{6DC74A22-99D9-4079-B9D5-717CC3A4A73E}">
      <dgm:prSet phldrT="[Text]"/>
      <dgm:spPr/>
      <dgm:t>
        <a:bodyPr/>
        <a:lstStyle/>
        <a:p>
          <a:r>
            <a:rPr lang="en-US" dirty="0"/>
            <a:t>______</a:t>
          </a:r>
        </a:p>
      </dgm:t>
    </dgm:pt>
    <dgm:pt modelId="{B64F04E9-0487-464D-8860-EFC701E309C7}" type="parTrans" cxnId="{65DE2DFF-2371-402E-8888-E273BCB4AD31}">
      <dgm:prSet/>
      <dgm:spPr/>
      <dgm:t>
        <a:bodyPr/>
        <a:lstStyle/>
        <a:p>
          <a:endParaRPr lang="en-US"/>
        </a:p>
      </dgm:t>
    </dgm:pt>
    <dgm:pt modelId="{348B38D6-F9C5-4AD9-B288-89A0D1AEEE45}" type="sibTrans" cxnId="{65DE2DFF-2371-402E-8888-E273BCB4AD31}">
      <dgm:prSet/>
      <dgm:spPr/>
      <dgm:t>
        <a:bodyPr/>
        <a:lstStyle/>
        <a:p>
          <a:endParaRPr lang="en-US"/>
        </a:p>
      </dgm:t>
    </dgm:pt>
    <dgm:pt modelId="{B6E770B8-C388-48F6-8AC9-79C3B5A98A63}">
      <dgm:prSet phldrT="[Text]"/>
      <dgm:spPr/>
      <dgm:t>
        <a:bodyPr/>
        <a:lstStyle/>
        <a:p>
          <a:r>
            <a:rPr lang="en-US" dirty="0"/>
            <a:t>Person</a:t>
          </a:r>
        </a:p>
      </dgm:t>
    </dgm:pt>
    <dgm:pt modelId="{B34F64F7-7898-481F-B2A1-7B856D0B432B}" type="parTrans" cxnId="{3AC28254-3F7C-4346-9CE3-74827060ED5E}">
      <dgm:prSet/>
      <dgm:spPr/>
      <dgm:t>
        <a:bodyPr/>
        <a:lstStyle/>
        <a:p>
          <a:endParaRPr lang="en-US"/>
        </a:p>
      </dgm:t>
    </dgm:pt>
    <dgm:pt modelId="{AA0176EE-F95A-4A33-A4B1-BD9122C8FA58}" type="sibTrans" cxnId="{3AC28254-3F7C-4346-9CE3-74827060ED5E}">
      <dgm:prSet/>
      <dgm:spPr/>
      <dgm:t>
        <a:bodyPr/>
        <a:lstStyle/>
        <a:p>
          <a:endParaRPr lang="en-US"/>
        </a:p>
      </dgm:t>
    </dgm:pt>
    <dgm:pt modelId="{2856ADC6-F038-41A1-B147-124444CA8BFD}" type="pres">
      <dgm:prSet presAssocID="{39D1524D-292C-49AD-833D-8E0EA7672246}" presName="Name0" presStyleCnt="0">
        <dgm:presLayoutVars>
          <dgm:dir/>
          <dgm:resizeHandles val="exact"/>
        </dgm:presLayoutVars>
      </dgm:prSet>
      <dgm:spPr/>
    </dgm:pt>
    <dgm:pt modelId="{AFEEF16B-31BD-4A56-9381-4F487BE65EE8}" type="pres">
      <dgm:prSet presAssocID="{2B2D8BA4-AF84-46DA-8D54-5E6FA6DE9477}" presName="node" presStyleLbl="node1" presStyleIdx="0" presStyleCnt="4">
        <dgm:presLayoutVars>
          <dgm:bulletEnabled val="1"/>
        </dgm:presLayoutVars>
      </dgm:prSet>
      <dgm:spPr/>
    </dgm:pt>
    <dgm:pt modelId="{BFABDACD-36FF-4A42-AF77-AFDF94630DEB}" type="pres">
      <dgm:prSet presAssocID="{5D388FA1-74A7-46BF-8DCF-6B5456C4FCCB}" presName="sibTrans" presStyleLbl="sibTrans2D1" presStyleIdx="0" presStyleCnt="3"/>
      <dgm:spPr/>
    </dgm:pt>
    <dgm:pt modelId="{55331170-2864-4911-9576-A72DE85D066F}" type="pres">
      <dgm:prSet presAssocID="{5D388FA1-74A7-46BF-8DCF-6B5456C4FCCB}" presName="connectorText" presStyleLbl="sibTrans2D1" presStyleIdx="0" presStyleCnt="3"/>
      <dgm:spPr/>
    </dgm:pt>
    <dgm:pt modelId="{4CDE60F1-2703-4DB7-8D52-28D040EC7433}" type="pres">
      <dgm:prSet presAssocID="{AD850C9A-F5CE-43E8-A990-F4ADB0BF512A}" presName="node" presStyleLbl="node1" presStyleIdx="1" presStyleCnt="4">
        <dgm:presLayoutVars>
          <dgm:bulletEnabled val="1"/>
        </dgm:presLayoutVars>
      </dgm:prSet>
      <dgm:spPr/>
    </dgm:pt>
    <dgm:pt modelId="{814711E0-1996-4646-AFAD-44A5FAC6D70D}" type="pres">
      <dgm:prSet presAssocID="{A1D852A6-9242-44CA-AEEC-839318BD527E}" presName="sibTrans" presStyleLbl="sibTrans2D1" presStyleIdx="1" presStyleCnt="3"/>
      <dgm:spPr/>
    </dgm:pt>
    <dgm:pt modelId="{E01F682D-3AE6-4002-AC78-7D98DE4E001A}" type="pres">
      <dgm:prSet presAssocID="{A1D852A6-9242-44CA-AEEC-839318BD527E}" presName="connectorText" presStyleLbl="sibTrans2D1" presStyleIdx="1" presStyleCnt="3"/>
      <dgm:spPr/>
    </dgm:pt>
    <dgm:pt modelId="{FA3CDF07-041E-4716-806C-1461E7710BF7}" type="pres">
      <dgm:prSet presAssocID="{6DC74A22-99D9-4079-B9D5-717CC3A4A73E}" presName="node" presStyleLbl="node1" presStyleIdx="2" presStyleCnt="4">
        <dgm:presLayoutVars>
          <dgm:bulletEnabled val="1"/>
        </dgm:presLayoutVars>
      </dgm:prSet>
      <dgm:spPr/>
    </dgm:pt>
    <dgm:pt modelId="{25CE3929-DEDC-4D15-A749-13AADA4B78CA}" type="pres">
      <dgm:prSet presAssocID="{348B38D6-F9C5-4AD9-B288-89A0D1AEEE45}" presName="sibTrans" presStyleLbl="sibTrans2D1" presStyleIdx="2" presStyleCnt="3"/>
      <dgm:spPr/>
    </dgm:pt>
    <dgm:pt modelId="{67BBB26F-0002-4BD3-A151-4818BCF5A43A}" type="pres">
      <dgm:prSet presAssocID="{348B38D6-F9C5-4AD9-B288-89A0D1AEEE45}" presName="connectorText" presStyleLbl="sibTrans2D1" presStyleIdx="2" presStyleCnt="3"/>
      <dgm:spPr/>
    </dgm:pt>
    <dgm:pt modelId="{960414E5-884B-43BE-A4D5-BD4F3125F42E}" type="pres">
      <dgm:prSet presAssocID="{B6E770B8-C388-48F6-8AC9-79C3B5A98A63}" presName="node" presStyleLbl="node1" presStyleIdx="3" presStyleCnt="4">
        <dgm:presLayoutVars>
          <dgm:bulletEnabled val="1"/>
        </dgm:presLayoutVars>
      </dgm:prSet>
      <dgm:spPr/>
    </dgm:pt>
  </dgm:ptLst>
  <dgm:cxnLst>
    <dgm:cxn modelId="{69871112-ECB0-4657-B14C-1467EF73EF93}" type="presOf" srcId="{A1D852A6-9242-44CA-AEEC-839318BD527E}" destId="{E01F682D-3AE6-4002-AC78-7D98DE4E001A}" srcOrd="1" destOrd="0" presId="urn:microsoft.com/office/officeart/2005/8/layout/process1"/>
    <dgm:cxn modelId="{32645119-04E4-45A3-B3B0-36E1BCCA30C4}" type="presOf" srcId="{5D388FA1-74A7-46BF-8DCF-6B5456C4FCCB}" destId="{BFABDACD-36FF-4A42-AF77-AFDF94630DEB}" srcOrd="0" destOrd="0" presId="urn:microsoft.com/office/officeart/2005/8/layout/process1"/>
    <dgm:cxn modelId="{75DABC1B-E580-4BB4-ABBF-2E92C81516F1}" type="presOf" srcId="{348B38D6-F9C5-4AD9-B288-89A0D1AEEE45}" destId="{67BBB26F-0002-4BD3-A151-4818BCF5A43A}" srcOrd="1" destOrd="0" presId="urn:microsoft.com/office/officeart/2005/8/layout/process1"/>
    <dgm:cxn modelId="{121FC429-FCEF-4999-A839-602CB0EC0F61}" type="presOf" srcId="{6DC74A22-99D9-4079-B9D5-717CC3A4A73E}" destId="{FA3CDF07-041E-4716-806C-1461E7710BF7}" srcOrd="0" destOrd="0" presId="urn:microsoft.com/office/officeart/2005/8/layout/process1"/>
    <dgm:cxn modelId="{E464DE3F-D10C-4D89-BACE-B916E5767462}" type="presOf" srcId="{A1D852A6-9242-44CA-AEEC-839318BD527E}" destId="{814711E0-1996-4646-AFAD-44A5FAC6D70D}" srcOrd="0" destOrd="0" presId="urn:microsoft.com/office/officeart/2005/8/layout/process1"/>
    <dgm:cxn modelId="{4937F64D-1709-412C-A408-B3F65C57B3D4}" type="presOf" srcId="{B6E770B8-C388-48F6-8AC9-79C3B5A98A63}" destId="{960414E5-884B-43BE-A4D5-BD4F3125F42E}" srcOrd="0" destOrd="0" presId="urn:microsoft.com/office/officeart/2005/8/layout/process1"/>
    <dgm:cxn modelId="{3AC28254-3F7C-4346-9CE3-74827060ED5E}" srcId="{39D1524D-292C-49AD-833D-8E0EA7672246}" destId="{B6E770B8-C388-48F6-8AC9-79C3B5A98A63}" srcOrd="3" destOrd="0" parTransId="{B34F64F7-7898-481F-B2A1-7B856D0B432B}" sibTransId="{AA0176EE-F95A-4A33-A4B1-BD9122C8FA58}"/>
    <dgm:cxn modelId="{85FE2F78-4346-432C-9621-49D6E9A54401}" type="presOf" srcId="{5D388FA1-74A7-46BF-8DCF-6B5456C4FCCB}" destId="{55331170-2864-4911-9576-A72DE85D066F}" srcOrd="1" destOrd="0" presId="urn:microsoft.com/office/officeart/2005/8/layout/process1"/>
    <dgm:cxn modelId="{01ADC393-446E-44F7-B65D-04E5F4C6CC97}" type="presOf" srcId="{2B2D8BA4-AF84-46DA-8D54-5E6FA6DE9477}" destId="{AFEEF16B-31BD-4A56-9381-4F487BE65EE8}" srcOrd="0" destOrd="0" presId="urn:microsoft.com/office/officeart/2005/8/layout/process1"/>
    <dgm:cxn modelId="{80BA87A6-3C7D-4DFB-8B1F-C4DDC60E02BC}" type="presOf" srcId="{348B38D6-F9C5-4AD9-B288-89A0D1AEEE45}" destId="{25CE3929-DEDC-4D15-A749-13AADA4B78CA}" srcOrd="0" destOrd="0" presId="urn:microsoft.com/office/officeart/2005/8/layout/process1"/>
    <dgm:cxn modelId="{5F6A28C1-AC42-4766-8397-B1EFE8F68BB3}" srcId="{39D1524D-292C-49AD-833D-8E0EA7672246}" destId="{2B2D8BA4-AF84-46DA-8D54-5E6FA6DE9477}" srcOrd="0" destOrd="0" parTransId="{91489F2D-2F93-475F-AA6F-E21756BE73DC}" sibTransId="{5D388FA1-74A7-46BF-8DCF-6B5456C4FCCB}"/>
    <dgm:cxn modelId="{3AE0A1E2-36BD-499C-A9DC-94700DA30510}" srcId="{39D1524D-292C-49AD-833D-8E0EA7672246}" destId="{AD850C9A-F5CE-43E8-A990-F4ADB0BF512A}" srcOrd="1" destOrd="0" parTransId="{BB2825EB-F02B-449E-9C4C-15078D923F6A}" sibTransId="{A1D852A6-9242-44CA-AEEC-839318BD527E}"/>
    <dgm:cxn modelId="{FA3BE0EB-866B-4004-9ABF-09D2E85F2574}" type="presOf" srcId="{39D1524D-292C-49AD-833D-8E0EA7672246}" destId="{2856ADC6-F038-41A1-B147-124444CA8BFD}" srcOrd="0" destOrd="0" presId="urn:microsoft.com/office/officeart/2005/8/layout/process1"/>
    <dgm:cxn modelId="{7AC22AEC-C8E4-4AB3-BC32-1796A0FAC2FC}" type="presOf" srcId="{AD850C9A-F5CE-43E8-A990-F4ADB0BF512A}" destId="{4CDE60F1-2703-4DB7-8D52-28D040EC7433}" srcOrd="0" destOrd="0" presId="urn:microsoft.com/office/officeart/2005/8/layout/process1"/>
    <dgm:cxn modelId="{65DE2DFF-2371-402E-8888-E273BCB4AD31}" srcId="{39D1524D-292C-49AD-833D-8E0EA7672246}" destId="{6DC74A22-99D9-4079-B9D5-717CC3A4A73E}" srcOrd="2" destOrd="0" parTransId="{B64F04E9-0487-464D-8860-EFC701E309C7}" sibTransId="{348B38D6-F9C5-4AD9-B288-89A0D1AEEE45}"/>
    <dgm:cxn modelId="{C15D90BC-A795-49CE-9FD2-8C206E95DBD4}" type="presParOf" srcId="{2856ADC6-F038-41A1-B147-124444CA8BFD}" destId="{AFEEF16B-31BD-4A56-9381-4F487BE65EE8}" srcOrd="0" destOrd="0" presId="urn:microsoft.com/office/officeart/2005/8/layout/process1"/>
    <dgm:cxn modelId="{48AD8273-8052-414F-B1DE-28A8B0955B1B}" type="presParOf" srcId="{2856ADC6-F038-41A1-B147-124444CA8BFD}" destId="{BFABDACD-36FF-4A42-AF77-AFDF94630DEB}" srcOrd="1" destOrd="0" presId="urn:microsoft.com/office/officeart/2005/8/layout/process1"/>
    <dgm:cxn modelId="{5F1764BC-2392-410E-BCEA-C31E48D44C6A}" type="presParOf" srcId="{BFABDACD-36FF-4A42-AF77-AFDF94630DEB}" destId="{55331170-2864-4911-9576-A72DE85D066F}" srcOrd="0" destOrd="0" presId="urn:microsoft.com/office/officeart/2005/8/layout/process1"/>
    <dgm:cxn modelId="{D5BF3AD4-41DB-4EBE-9A77-C5B2DD489AFE}" type="presParOf" srcId="{2856ADC6-F038-41A1-B147-124444CA8BFD}" destId="{4CDE60F1-2703-4DB7-8D52-28D040EC7433}" srcOrd="2" destOrd="0" presId="urn:microsoft.com/office/officeart/2005/8/layout/process1"/>
    <dgm:cxn modelId="{A49FF541-9ACF-4CCA-8760-59FD9ADBF18D}" type="presParOf" srcId="{2856ADC6-F038-41A1-B147-124444CA8BFD}" destId="{814711E0-1996-4646-AFAD-44A5FAC6D70D}" srcOrd="3" destOrd="0" presId="urn:microsoft.com/office/officeart/2005/8/layout/process1"/>
    <dgm:cxn modelId="{2B007C6F-3DB3-4536-A239-90D92EF180ED}" type="presParOf" srcId="{814711E0-1996-4646-AFAD-44A5FAC6D70D}" destId="{E01F682D-3AE6-4002-AC78-7D98DE4E001A}" srcOrd="0" destOrd="0" presId="urn:microsoft.com/office/officeart/2005/8/layout/process1"/>
    <dgm:cxn modelId="{C1F6EEA4-E881-47B9-95BA-33BC6B488C42}" type="presParOf" srcId="{2856ADC6-F038-41A1-B147-124444CA8BFD}" destId="{FA3CDF07-041E-4716-806C-1461E7710BF7}" srcOrd="4" destOrd="0" presId="urn:microsoft.com/office/officeart/2005/8/layout/process1"/>
    <dgm:cxn modelId="{8C77FE05-3657-4D72-95C4-4A3F692F2208}" type="presParOf" srcId="{2856ADC6-F038-41A1-B147-124444CA8BFD}" destId="{25CE3929-DEDC-4D15-A749-13AADA4B78CA}" srcOrd="5" destOrd="0" presId="urn:microsoft.com/office/officeart/2005/8/layout/process1"/>
    <dgm:cxn modelId="{A2A875CA-C28D-4F97-A92B-86BBD693C8DD}" type="presParOf" srcId="{25CE3929-DEDC-4D15-A749-13AADA4B78CA}" destId="{67BBB26F-0002-4BD3-A151-4818BCF5A43A}" srcOrd="0" destOrd="0" presId="urn:microsoft.com/office/officeart/2005/8/layout/process1"/>
    <dgm:cxn modelId="{E8DB4F47-5872-4D44-8D9A-D8B0F3F7498E}" type="presParOf" srcId="{2856ADC6-F038-41A1-B147-124444CA8BFD}" destId="{960414E5-884B-43BE-A4D5-BD4F3125F42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EF16B-31BD-4A56-9381-4F487BE65EE8}">
      <dsp:nvSpPr>
        <dsp:cNvPr id="0" name=""/>
        <dsp:cNvSpPr/>
      </dsp:nvSpPr>
      <dsp:spPr>
        <a:xfrm>
          <a:off x="2678" y="100900"/>
          <a:ext cx="1171277" cy="7027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Sun</a:t>
          </a:r>
        </a:p>
      </dsp:txBody>
      <dsp:txXfrm>
        <a:off x="23261" y="121483"/>
        <a:ext cx="1130111" cy="661600"/>
      </dsp:txXfrm>
    </dsp:sp>
    <dsp:sp modelId="{BFABDACD-36FF-4A42-AF77-AFDF94630DEB}">
      <dsp:nvSpPr>
        <dsp:cNvPr id="0" name=""/>
        <dsp:cNvSpPr/>
      </dsp:nvSpPr>
      <dsp:spPr>
        <a:xfrm>
          <a:off x="1291083" y="307045"/>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291083" y="365140"/>
        <a:ext cx="173817" cy="174286"/>
      </dsp:txXfrm>
    </dsp:sp>
    <dsp:sp modelId="{4CDE60F1-2703-4DB7-8D52-28D040EC7433}">
      <dsp:nvSpPr>
        <dsp:cNvPr id="0" name=""/>
        <dsp:cNvSpPr/>
      </dsp:nvSpPr>
      <dsp:spPr>
        <a:xfrm>
          <a:off x="1642467" y="100900"/>
          <a:ext cx="1171277" cy="7027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______</a:t>
          </a:r>
        </a:p>
      </dsp:txBody>
      <dsp:txXfrm>
        <a:off x="1663050" y="121483"/>
        <a:ext cx="1130111" cy="661600"/>
      </dsp:txXfrm>
    </dsp:sp>
    <dsp:sp modelId="{814711E0-1996-4646-AFAD-44A5FAC6D70D}">
      <dsp:nvSpPr>
        <dsp:cNvPr id="0" name=""/>
        <dsp:cNvSpPr/>
      </dsp:nvSpPr>
      <dsp:spPr>
        <a:xfrm>
          <a:off x="2930872" y="307045"/>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930872" y="365140"/>
        <a:ext cx="173817" cy="174286"/>
      </dsp:txXfrm>
    </dsp:sp>
    <dsp:sp modelId="{FA3CDF07-041E-4716-806C-1461E7710BF7}">
      <dsp:nvSpPr>
        <dsp:cNvPr id="0" name=""/>
        <dsp:cNvSpPr/>
      </dsp:nvSpPr>
      <dsp:spPr>
        <a:xfrm>
          <a:off x="3282255" y="100900"/>
          <a:ext cx="1171277" cy="7027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______</a:t>
          </a:r>
        </a:p>
      </dsp:txBody>
      <dsp:txXfrm>
        <a:off x="3302838" y="121483"/>
        <a:ext cx="1130111" cy="661600"/>
      </dsp:txXfrm>
    </dsp:sp>
    <dsp:sp modelId="{25CE3929-DEDC-4D15-A749-13AADA4B78CA}">
      <dsp:nvSpPr>
        <dsp:cNvPr id="0" name=""/>
        <dsp:cNvSpPr/>
      </dsp:nvSpPr>
      <dsp:spPr>
        <a:xfrm>
          <a:off x="4570660" y="307045"/>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570660" y="365140"/>
        <a:ext cx="173817" cy="174286"/>
      </dsp:txXfrm>
    </dsp:sp>
    <dsp:sp modelId="{960414E5-884B-43BE-A4D5-BD4F3125F42E}">
      <dsp:nvSpPr>
        <dsp:cNvPr id="0" name=""/>
        <dsp:cNvSpPr/>
      </dsp:nvSpPr>
      <dsp:spPr>
        <a:xfrm>
          <a:off x="4922043" y="100900"/>
          <a:ext cx="1171277" cy="7027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Person</a:t>
          </a:r>
        </a:p>
      </dsp:txBody>
      <dsp:txXfrm>
        <a:off x="4942626" y="121483"/>
        <a:ext cx="1130111" cy="661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DE377E5F-C035-46F3-ABD9-E5CF26A66514}" type="datetimeFigureOut">
              <a:rPr lang="en-US" smtClean="0"/>
              <a:t>9/10/2018</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523DF151-CA54-4E37-8A08-B31A999AB81D}" type="slidenum">
              <a:rPr lang="en-US" smtClean="0"/>
              <a:t>‹#›</a:t>
            </a:fld>
            <a:endParaRPr lang="en-US"/>
          </a:p>
        </p:txBody>
      </p:sp>
    </p:spTree>
    <p:extLst>
      <p:ext uri="{BB962C8B-B14F-4D97-AF65-F5344CB8AC3E}">
        <p14:creationId xmlns:p14="http://schemas.microsoft.com/office/powerpoint/2010/main" val="193319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fld id="{48A87A34-81AB-432B-8DAE-1953F412C126}" type="datetimeFigureOut">
              <a:rPr lang="en-US" smtClean="0"/>
              <a:pPr/>
              <a:t>9/7/2018</a:t>
            </a:fld>
            <a:endParaRPr lang="en-US" dirty="0"/>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84934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002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fld id="{48A87A34-81AB-432B-8DAE-1953F412C126}" type="datetimeFigureOut">
              <a:rPr lang="en-US" smtClean="0"/>
              <a:t>9/7/2018</a:t>
            </a:fld>
            <a:endParaRPr lang="en-US" dirty="0"/>
          </a:p>
        </p:txBody>
      </p:sp>
      <p:sp>
        <p:nvSpPr>
          <p:cNvPr id="5" name="Footer Placeholder 4"/>
          <p:cNvSpPr>
            <a:spLocks noGrp="1"/>
          </p:cNvSpPr>
          <p:nvPr>
            <p:ph type="ftr" sz="quarter" idx="11"/>
          </p:nvPr>
        </p:nvSpPr>
        <p:spPr>
          <a:xfrm>
            <a:off x="640080" y="6227064"/>
            <a:ext cx="7854696" cy="320040"/>
          </a:xfrm>
        </p:spPr>
        <p:txBody>
          <a:body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422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465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0080" y="320040"/>
            <a:ext cx="2743200" cy="320040"/>
          </a:xfrm>
        </p:spPr>
        <p:txBody>
          <a:bodyPr/>
          <a:lstStyle/>
          <a:p>
            <a:fld id="{48A87A34-81AB-432B-8DAE-1953F412C126}" type="datetimeFigureOut">
              <a:rPr lang="en-US" smtClean="0"/>
              <a:t>9/7/2018</a:t>
            </a:fld>
            <a:endParaRPr lang="en-US" dirty="0"/>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08976" y="320040"/>
            <a:ext cx="6858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229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fld id="{48A87A34-81AB-432B-8DAE-1953F412C126}" type="datetimeFigureOut">
              <a:rPr lang="en-US" smtClean="0"/>
              <a:t>9/7/2018</a:t>
            </a:fld>
            <a:endParaRPr lang="en-US" dirty="0"/>
          </a:p>
        </p:txBody>
      </p:sp>
      <p:sp>
        <p:nvSpPr>
          <p:cNvPr id="6" name="Footer Placeholder 5"/>
          <p:cNvSpPr>
            <a:spLocks noGrp="1"/>
          </p:cNvSpPr>
          <p:nvPr>
            <p:ph type="ftr" sz="quarter" idx="11"/>
          </p:nvPr>
        </p:nvSpPr>
        <p:spPr>
          <a:xfrm>
            <a:off x="640080" y="6227064"/>
            <a:ext cx="7854696" cy="320040"/>
          </a:xfrm>
        </p:spPr>
        <p:txBody>
          <a:bodyPr/>
          <a:lstStyle/>
          <a:p>
            <a:endParaRPr lang="en-US" dirty="0"/>
          </a:p>
        </p:txBody>
      </p:sp>
      <p:sp>
        <p:nvSpPr>
          <p:cNvPr id="7" name="Slide Number Placeholder 6"/>
          <p:cNvSpPr>
            <a:spLocks noGrp="1"/>
          </p:cNvSpPr>
          <p:nvPr>
            <p:ph type="sldNum" sz="quarter" idx="12"/>
          </p:nvPr>
        </p:nvSpPr>
        <p:spPr>
          <a:xfrm>
            <a:off x="7808976" y="320040"/>
            <a:ext cx="6858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089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fld id="{48A87A34-81AB-432B-8DAE-1953F412C126}" type="datetimeFigureOut">
              <a:rPr lang="en-US" smtClean="0"/>
              <a:t>9/7/2018</a:t>
            </a:fld>
            <a:endParaRPr lang="en-US" dirty="0"/>
          </a:p>
        </p:txBody>
      </p:sp>
      <p:sp>
        <p:nvSpPr>
          <p:cNvPr id="8" name="Footer Placeholder 7"/>
          <p:cNvSpPr>
            <a:spLocks noGrp="1"/>
          </p:cNvSpPr>
          <p:nvPr>
            <p:ph type="ftr" sz="quarter" idx="11"/>
          </p:nvPr>
        </p:nvSpPr>
        <p:spPr>
          <a:xfrm>
            <a:off x="640080" y="6227064"/>
            <a:ext cx="7854696" cy="320040"/>
          </a:xfrm>
        </p:spPr>
        <p:txBody>
          <a:bodyPr/>
          <a:lstStyle/>
          <a:p>
            <a:endParaRPr lang="en-US" dirty="0"/>
          </a:p>
        </p:txBody>
      </p:sp>
      <p:sp>
        <p:nvSpPr>
          <p:cNvPr id="9" name="Slide Number Placeholder 8"/>
          <p:cNvSpPr>
            <a:spLocks noGrp="1"/>
          </p:cNvSpPr>
          <p:nvPr>
            <p:ph type="sldNum" sz="quarter" idx="12"/>
          </p:nvPr>
        </p:nvSpPr>
        <p:spPr>
          <a:xfrm>
            <a:off x="7808976" y="320040"/>
            <a:ext cx="6858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574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9/7/2018</a:t>
            </a:fld>
            <a:endParaRPr lang="en-US" dirty="0"/>
          </a:p>
        </p:txBody>
      </p:sp>
      <p:sp>
        <p:nvSpPr>
          <p:cNvPr id="4" name="Footer Placeholder 3"/>
          <p:cNvSpPr>
            <a:spLocks noGrp="1"/>
          </p:cNvSpPr>
          <p:nvPr>
            <p:ph type="ftr" sz="quarter" idx="11"/>
          </p:nvPr>
        </p:nvSpPr>
        <p:spPr>
          <a:xfrm>
            <a:off x="640080" y="6227064"/>
            <a:ext cx="7854696" cy="320040"/>
          </a:xfr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771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fld id="{48A87A34-81AB-432B-8DAE-1953F412C126}" type="datetimeFigureOut">
              <a:rPr lang="en-US" smtClean="0"/>
              <a:t>9/7/2018</a:t>
            </a:fld>
            <a:endParaRPr lang="en-US" dirty="0"/>
          </a:p>
        </p:txBody>
      </p:sp>
      <p:sp>
        <p:nvSpPr>
          <p:cNvPr id="3" name="Footer Placeholder 2"/>
          <p:cNvSpPr>
            <a:spLocks noGrp="1"/>
          </p:cNvSpPr>
          <p:nvPr>
            <p:ph type="ftr" sz="quarter" idx="11"/>
          </p:nvPr>
        </p:nvSpPr>
        <p:spPr>
          <a:xfrm>
            <a:off x="640080" y="6227064"/>
            <a:ext cx="7854696" cy="320040"/>
          </a:xfrm>
        </p:spPr>
        <p:txBody>
          <a:bodyPr/>
          <a:lstStyle/>
          <a:p>
            <a:endParaRPr lang="en-US" dirty="0"/>
          </a:p>
        </p:txBody>
      </p:sp>
      <p:sp>
        <p:nvSpPr>
          <p:cNvPr id="4" name="Slide Number Placeholder 3"/>
          <p:cNvSpPr>
            <a:spLocks noGrp="1"/>
          </p:cNvSpPr>
          <p:nvPr>
            <p:ph type="sldNum" sz="quarter" idx="12"/>
          </p:nvPr>
        </p:nvSpPr>
        <p:spPr>
          <a:xfrm>
            <a:off x="7808976" y="320040"/>
            <a:ext cx="6858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927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154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40080" y="320040"/>
            <a:ext cx="2743200" cy="320040"/>
          </a:xfrm>
        </p:spPr>
        <p:txBody>
          <a:bodyPr/>
          <a:lstStyle/>
          <a:p>
            <a:fld id="{48A87A34-81AB-432B-8DAE-1953F412C126}" type="datetimeFigureOut">
              <a:rPr lang="en-US" smtClean="0"/>
              <a:t>9/7/2018</a:t>
            </a:fld>
            <a:endParaRPr lang="en-US" dirty="0"/>
          </a:p>
        </p:txBody>
      </p:sp>
      <p:sp>
        <p:nvSpPr>
          <p:cNvPr id="6" name="Footer Placeholder 5"/>
          <p:cNvSpPr>
            <a:spLocks noGrp="1"/>
          </p:cNvSpPr>
          <p:nvPr>
            <p:ph type="ftr" sz="quarter" idx="11"/>
          </p:nvPr>
        </p:nvSpPr>
        <p:spPr>
          <a:xfrm>
            <a:off x="640080" y="6227064"/>
            <a:ext cx="4358641" cy="320040"/>
          </a:xfrm>
        </p:spPr>
        <p:txBody>
          <a:bodyPr/>
          <a:lstStyle/>
          <a:p>
            <a:endParaRPr lang="en-US" dirty="0"/>
          </a:p>
        </p:txBody>
      </p:sp>
      <p:sp>
        <p:nvSpPr>
          <p:cNvPr id="7" name="Slide Number Placeholder 6"/>
          <p:cNvSpPr>
            <a:spLocks noGrp="1"/>
          </p:cNvSpPr>
          <p:nvPr>
            <p:ph type="sldNum" sz="quarter" idx="12"/>
          </p:nvPr>
        </p:nvSpPr>
        <p:spPr>
          <a:xfrm>
            <a:off x="4315463" y="320040"/>
            <a:ext cx="685800" cy="32004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81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9/7/2018</a:t>
            </a:fld>
            <a:endParaRPr lang="en-US" dirty="0"/>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41147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C309-FF07-4EBE-9157-262BC060118F}"/>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100461D6-C577-4883-9BC3-35AEEB31A719}"/>
              </a:ext>
            </a:extLst>
          </p:cNvPr>
          <p:cNvPicPr>
            <a:picLocks noGrp="1" noChangeAspect="1"/>
          </p:cNvPicPr>
          <p:nvPr>
            <p:ph idx="1"/>
          </p:nvPr>
        </p:nvPicPr>
        <p:blipFill>
          <a:blip r:embed="rId2"/>
          <a:stretch>
            <a:fillRect/>
          </a:stretch>
        </p:blipFill>
        <p:spPr>
          <a:xfrm>
            <a:off x="0" y="1143952"/>
            <a:ext cx="9127976" cy="5567933"/>
          </a:xfrm>
          <a:prstGeom prst="rect">
            <a:avLst/>
          </a:prstGeom>
        </p:spPr>
      </p:pic>
      <p:sp>
        <p:nvSpPr>
          <p:cNvPr id="5" name="Rectangle 4">
            <a:extLst>
              <a:ext uri="{FF2B5EF4-FFF2-40B4-BE49-F238E27FC236}">
                <a16:creationId xmlns:a16="http://schemas.microsoft.com/office/drawing/2014/main" id="{1AAA72EB-78F0-4E6C-91C4-DF1C952152D8}"/>
              </a:ext>
            </a:extLst>
          </p:cNvPr>
          <p:cNvSpPr/>
          <p:nvPr/>
        </p:nvSpPr>
        <p:spPr>
          <a:xfrm>
            <a:off x="5344998" y="5561814"/>
            <a:ext cx="3657600" cy="1018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This is an energy system</a:t>
            </a:r>
          </a:p>
          <a:p>
            <a:pPr algn="ctr"/>
            <a:r>
              <a:rPr lang="en-US" dirty="0"/>
              <a:t>How does energy transform?</a:t>
            </a:r>
            <a:r>
              <a:rPr lang="en-US" dirty="0">
                <a:latin typeface="+mj-lt"/>
              </a:rPr>
              <a:t> </a:t>
            </a:r>
            <a:r>
              <a:rPr lang="en-US" dirty="0"/>
              <a:t> </a:t>
            </a:r>
          </a:p>
        </p:txBody>
      </p:sp>
    </p:spTree>
    <p:extLst>
      <p:ext uri="{BB962C8B-B14F-4D97-AF65-F5344CB8AC3E}">
        <p14:creationId xmlns:p14="http://schemas.microsoft.com/office/powerpoint/2010/main" val="2859317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wind">
            <a:extLst>
              <a:ext uri="{FF2B5EF4-FFF2-40B4-BE49-F238E27FC236}">
                <a16:creationId xmlns:a16="http://schemas.microsoft.com/office/drawing/2014/main" id="{9907547F-5921-4F4A-832A-AEC445884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307" y="560085"/>
            <a:ext cx="3535602" cy="20580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630942"/>
          </a:xfrm>
          <a:prstGeom prst="rect">
            <a:avLst/>
          </a:prstGeom>
          <a:noFill/>
        </p:spPr>
        <p:txBody>
          <a:bodyPr wrap="square" rtlCol="0">
            <a:spAutoFit/>
          </a:bodyPr>
          <a:lstStyle/>
          <a:p>
            <a:r>
              <a:rPr lang="en-US" sz="3500" dirty="0"/>
              <a:t>Wind</a:t>
            </a:r>
          </a:p>
        </p:txBody>
      </p:sp>
      <p:pic>
        <p:nvPicPr>
          <p:cNvPr id="2" name="Picture 1">
            <a:extLst>
              <a:ext uri="{FF2B5EF4-FFF2-40B4-BE49-F238E27FC236}">
                <a16:creationId xmlns:a16="http://schemas.microsoft.com/office/drawing/2014/main" id="{5147B35A-DD8C-4765-9FE7-7E7E95C12BCD}"/>
              </a:ext>
            </a:extLst>
          </p:cNvPr>
          <p:cNvPicPr>
            <a:picLocks noChangeAspect="1"/>
          </p:cNvPicPr>
          <p:nvPr/>
        </p:nvPicPr>
        <p:blipFill>
          <a:blip r:embed="rId3"/>
          <a:stretch>
            <a:fillRect/>
          </a:stretch>
        </p:blipFill>
        <p:spPr>
          <a:xfrm>
            <a:off x="683390" y="2776538"/>
            <a:ext cx="3162300" cy="1244928"/>
          </a:xfrm>
          <a:prstGeom prst="rect">
            <a:avLst/>
          </a:prstGeom>
        </p:spPr>
      </p:pic>
      <p:pic>
        <p:nvPicPr>
          <p:cNvPr id="3" name="Picture 2">
            <a:extLst>
              <a:ext uri="{FF2B5EF4-FFF2-40B4-BE49-F238E27FC236}">
                <a16:creationId xmlns:a16="http://schemas.microsoft.com/office/drawing/2014/main" id="{B44FA5CF-3437-44F9-A537-C4508761AB31}"/>
              </a:ext>
            </a:extLst>
          </p:cNvPr>
          <p:cNvPicPr>
            <a:picLocks noChangeAspect="1"/>
          </p:cNvPicPr>
          <p:nvPr/>
        </p:nvPicPr>
        <p:blipFill>
          <a:blip r:embed="rId4"/>
          <a:stretch>
            <a:fillRect/>
          </a:stretch>
        </p:blipFill>
        <p:spPr>
          <a:xfrm>
            <a:off x="4254694" y="2486025"/>
            <a:ext cx="2466975" cy="1885950"/>
          </a:xfrm>
          <a:prstGeom prst="rect">
            <a:avLst/>
          </a:prstGeom>
        </p:spPr>
      </p:pic>
      <p:pic>
        <p:nvPicPr>
          <p:cNvPr id="6148" name="Picture 4" descr="Related image">
            <a:extLst>
              <a:ext uri="{FF2B5EF4-FFF2-40B4-BE49-F238E27FC236}">
                <a16:creationId xmlns:a16="http://schemas.microsoft.com/office/drawing/2014/main" id="{2D8DD00E-1252-46A9-BFF7-D5902DCCC5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7006" y="4553998"/>
            <a:ext cx="3741965" cy="208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966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630942"/>
          </a:xfrm>
          <a:prstGeom prst="rect">
            <a:avLst/>
          </a:prstGeom>
          <a:noFill/>
        </p:spPr>
        <p:txBody>
          <a:bodyPr wrap="square" rtlCol="0">
            <a:spAutoFit/>
          </a:bodyPr>
          <a:lstStyle/>
          <a:p>
            <a:r>
              <a:rPr lang="en-US" sz="3500" dirty="0"/>
              <a:t>Wind Turbine</a:t>
            </a:r>
          </a:p>
        </p:txBody>
      </p:sp>
      <p:pic>
        <p:nvPicPr>
          <p:cNvPr id="2" name="Picture 1">
            <a:extLst>
              <a:ext uri="{FF2B5EF4-FFF2-40B4-BE49-F238E27FC236}">
                <a16:creationId xmlns:a16="http://schemas.microsoft.com/office/drawing/2014/main" id="{3CBBB00A-D5F1-4F0E-8A22-088D00647E60}"/>
              </a:ext>
            </a:extLst>
          </p:cNvPr>
          <p:cNvPicPr>
            <a:picLocks noChangeAspect="1"/>
          </p:cNvPicPr>
          <p:nvPr/>
        </p:nvPicPr>
        <p:blipFill>
          <a:blip r:embed="rId2"/>
          <a:stretch>
            <a:fillRect/>
          </a:stretch>
        </p:blipFill>
        <p:spPr>
          <a:xfrm>
            <a:off x="692457" y="2810107"/>
            <a:ext cx="3170695" cy="1273622"/>
          </a:xfrm>
          <a:prstGeom prst="rect">
            <a:avLst/>
          </a:prstGeom>
        </p:spPr>
      </p:pic>
      <p:sp>
        <p:nvSpPr>
          <p:cNvPr id="7" name="Content Placeholder 6">
            <a:extLst>
              <a:ext uri="{FF2B5EF4-FFF2-40B4-BE49-F238E27FC236}">
                <a16:creationId xmlns:a16="http://schemas.microsoft.com/office/drawing/2014/main" id="{CE1E109A-066C-4D2E-84C1-607E48BE001C}"/>
              </a:ext>
            </a:extLst>
          </p:cNvPr>
          <p:cNvSpPr>
            <a:spLocks noGrp="1"/>
          </p:cNvSpPr>
          <p:nvPr>
            <p:ph idx="1"/>
          </p:nvPr>
        </p:nvSpPr>
        <p:spPr/>
        <p:txBody>
          <a:bodyPr/>
          <a:lstStyle/>
          <a:p>
            <a:endParaRPr lang="en-US" dirty="0"/>
          </a:p>
        </p:txBody>
      </p:sp>
      <p:pic>
        <p:nvPicPr>
          <p:cNvPr id="5122" name="Picture 2" descr="Image result for wind">
            <a:extLst>
              <a:ext uri="{FF2B5EF4-FFF2-40B4-BE49-F238E27FC236}">
                <a16:creationId xmlns:a16="http://schemas.microsoft.com/office/drawing/2014/main" id="{6D2466FA-14B4-4107-93DD-083E50661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600" y="779713"/>
            <a:ext cx="4791373" cy="28773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16C046C-14A3-4051-A77B-5A86FEE241DC}"/>
              </a:ext>
            </a:extLst>
          </p:cNvPr>
          <p:cNvPicPr>
            <a:picLocks noChangeAspect="1"/>
          </p:cNvPicPr>
          <p:nvPr/>
        </p:nvPicPr>
        <p:blipFill>
          <a:blip r:embed="rId4"/>
          <a:stretch>
            <a:fillRect/>
          </a:stretch>
        </p:blipFill>
        <p:spPr>
          <a:xfrm>
            <a:off x="5456161" y="4292306"/>
            <a:ext cx="2457450" cy="1895475"/>
          </a:xfrm>
          <a:prstGeom prst="rect">
            <a:avLst/>
          </a:prstGeom>
        </p:spPr>
      </p:pic>
    </p:spTree>
    <p:extLst>
      <p:ext uri="{BB962C8B-B14F-4D97-AF65-F5344CB8AC3E}">
        <p14:creationId xmlns:p14="http://schemas.microsoft.com/office/powerpoint/2010/main" val="242588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630942"/>
          </a:xfrm>
          <a:prstGeom prst="rect">
            <a:avLst/>
          </a:prstGeom>
          <a:noFill/>
        </p:spPr>
        <p:txBody>
          <a:bodyPr wrap="square" rtlCol="0">
            <a:spAutoFit/>
          </a:bodyPr>
          <a:lstStyle/>
          <a:p>
            <a:r>
              <a:rPr lang="en-US" sz="3500" dirty="0"/>
              <a:t>Moving Water</a:t>
            </a:r>
          </a:p>
        </p:txBody>
      </p:sp>
      <p:pic>
        <p:nvPicPr>
          <p:cNvPr id="2" name="Picture 1">
            <a:extLst>
              <a:ext uri="{FF2B5EF4-FFF2-40B4-BE49-F238E27FC236}">
                <a16:creationId xmlns:a16="http://schemas.microsoft.com/office/drawing/2014/main" id="{599D9999-DB75-45F0-996E-5E2F78B17BF2}"/>
              </a:ext>
            </a:extLst>
          </p:cNvPr>
          <p:cNvPicPr>
            <a:picLocks noChangeAspect="1"/>
          </p:cNvPicPr>
          <p:nvPr/>
        </p:nvPicPr>
        <p:blipFill>
          <a:blip r:embed="rId2"/>
          <a:stretch>
            <a:fillRect/>
          </a:stretch>
        </p:blipFill>
        <p:spPr>
          <a:xfrm>
            <a:off x="692458" y="2695575"/>
            <a:ext cx="3178206" cy="1258210"/>
          </a:xfrm>
          <a:prstGeom prst="rect">
            <a:avLst/>
          </a:prstGeom>
        </p:spPr>
      </p:pic>
      <p:pic>
        <p:nvPicPr>
          <p:cNvPr id="3" name="Picture 2">
            <a:extLst>
              <a:ext uri="{FF2B5EF4-FFF2-40B4-BE49-F238E27FC236}">
                <a16:creationId xmlns:a16="http://schemas.microsoft.com/office/drawing/2014/main" id="{8C918FD4-0BD6-445E-98CE-4207A32AD1A1}"/>
              </a:ext>
            </a:extLst>
          </p:cNvPr>
          <p:cNvPicPr>
            <a:picLocks noChangeAspect="1"/>
          </p:cNvPicPr>
          <p:nvPr/>
        </p:nvPicPr>
        <p:blipFill rotWithShape="1">
          <a:blip r:embed="rId3"/>
          <a:srcRect l="2937" t="5660"/>
          <a:stretch/>
        </p:blipFill>
        <p:spPr>
          <a:xfrm>
            <a:off x="4847208" y="4083728"/>
            <a:ext cx="2801320" cy="2165582"/>
          </a:xfrm>
          <a:prstGeom prst="rect">
            <a:avLst/>
          </a:prstGeom>
        </p:spPr>
      </p:pic>
      <p:sp>
        <p:nvSpPr>
          <p:cNvPr id="9" name="Content Placeholder 8">
            <a:extLst>
              <a:ext uri="{FF2B5EF4-FFF2-40B4-BE49-F238E27FC236}">
                <a16:creationId xmlns:a16="http://schemas.microsoft.com/office/drawing/2014/main" id="{7DBDC7FE-35DD-460D-8EEF-968C7F26B685}"/>
              </a:ext>
            </a:extLst>
          </p:cNvPr>
          <p:cNvSpPr>
            <a:spLocks noGrp="1"/>
          </p:cNvSpPr>
          <p:nvPr>
            <p:ph idx="1"/>
          </p:nvPr>
        </p:nvSpPr>
        <p:spPr/>
        <p:txBody>
          <a:bodyPr/>
          <a:lstStyle/>
          <a:p>
            <a:endParaRPr lang="en-US"/>
          </a:p>
        </p:txBody>
      </p:sp>
      <p:pic>
        <p:nvPicPr>
          <p:cNvPr id="4098" name="Picture 2" descr="Image result for river">
            <a:extLst>
              <a:ext uri="{FF2B5EF4-FFF2-40B4-BE49-F238E27FC236}">
                <a16:creationId xmlns:a16="http://schemas.microsoft.com/office/drawing/2014/main" id="{AC5B9F28-549A-4F78-8C9D-BB21CDFD4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922" y="512527"/>
            <a:ext cx="444817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44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1169551"/>
          </a:xfrm>
          <a:prstGeom prst="rect">
            <a:avLst/>
          </a:prstGeom>
          <a:noFill/>
        </p:spPr>
        <p:txBody>
          <a:bodyPr wrap="square" rtlCol="0">
            <a:spAutoFit/>
          </a:bodyPr>
          <a:lstStyle/>
          <a:p>
            <a:r>
              <a:rPr lang="en-US" sz="3500" dirty="0"/>
              <a:t>Hydroelectric Dam</a:t>
            </a:r>
          </a:p>
        </p:txBody>
      </p:sp>
      <p:pic>
        <p:nvPicPr>
          <p:cNvPr id="2" name="Picture 1">
            <a:extLst>
              <a:ext uri="{FF2B5EF4-FFF2-40B4-BE49-F238E27FC236}">
                <a16:creationId xmlns:a16="http://schemas.microsoft.com/office/drawing/2014/main" id="{21683E37-4CFC-4C25-84F0-94E8D84CD266}"/>
              </a:ext>
            </a:extLst>
          </p:cNvPr>
          <p:cNvPicPr>
            <a:picLocks noChangeAspect="1"/>
          </p:cNvPicPr>
          <p:nvPr/>
        </p:nvPicPr>
        <p:blipFill>
          <a:blip r:embed="rId2"/>
          <a:stretch>
            <a:fillRect/>
          </a:stretch>
        </p:blipFill>
        <p:spPr>
          <a:xfrm>
            <a:off x="677841" y="2867724"/>
            <a:ext cx="3206549" cy="1216010"/>
          </a:xfrm>
          <a:prstGeom prst="rect">
            <a:avLst/>
          </a:prstGeom>
        </p:spPr>
      </p:pic>
      <p:pic>
        <p:nvPicPr>
          <p:cNvPr id="3" name="Picture 2">
            <a:extLst>
              <a:ext uri="{FF2B5EF4-FFF2-40B4-BE49-F238E27FC236}">
                <a16:creationId xmlns:a16="http://schemas.microsoft.com/office/drawing/2014/main" id="{3845EF0B-B022-48BE-B281-F473C5DEF8F2}"/>
              </a:ext>
            </a:extLst>
          </p:cNvPr>
          <p:cNvPicPr>
            <a:picLocks noChangeAspect="1"/>
          </p:cNvPicPr>
          <p:nvPr/>
        </p:nvPicPr>
        <p:blipFill>
          <a:blip r:embed="rId3"/>
          <a:stretch>
            <a:fillRect/>
          </a:stretch>
        </p:blipFill>
        <p:spPr>
          <a:xfrm>
            <a:off x="5213272" y="4514248"/>
            <a:ext cx="2943225" cy="1895475"/>
          </a:xfrm>
          <a:prstGeom prst="rect">
            <a:avLst/>
          </a:prstGeom>
        </p:spPr>
      </p:pic>
      <p:sp>
        <p:nvSpPr>
          <p:cNvPr id="9" name="Content Placeholder 8">
            <a:extLst>
              <a:ext uri="{FF2B5EF4-FFF2-40B4-BE49-F238E27FC236}">
                <a16:creationId xmlns:a16="http://schemas.microsoft.com/office/drawing/2014/main" id="{9F718774-6F6E-4909-A3C4-F3668C509F23}"/>
              </a:ext>
            </a:extLst>
          </p:cNvPr>
          <p:cNvSpPr>
            <a:spLocks noGrp="1"/>
          </p:cNvSpPr>
          <p:nvPr>
            <p:ph idx="1"/>
          </p:nvPr>
        </p:nvSpPr>
        <p:spPr/>
        <p:txBody>
          <a:bodyPr/>
          <a:lstStyle/>
          <a:p>
            <a:endParaRPr lang="en-US"/>
          </a:p>
        </p:txBody>
      </p:sp>
      <p:pic>
        <p:nvPicPr>
          <p:cNvPr id="3078" name="Picture 6" descr="Image result for dam">
            <a:extLst>
              <a:ext uri="{FF2B5EF4-FFF2-40B4-BE49-F238E27FC236}">
                <a16:creationId xmlns:a16="http://schemas.microsoft.com/office/drawing/2014/main" id="{2944E25C-15DE-4397-9F12-5E2805C96A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961" y="1019504"/>
            <a:ext cx="3842136" cy="288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630942"/>
          </a:xfrm>
          <a:prstGeom prst="rect">
            <a:avLst/>
          </a:prstGeom>
          <a:noFill/>
        </p:spPr>
        <p:txBody>
          <a:bodyPr wrap="square" rtlCol="0">
            <a:spAutoFit/>
          </a:bodyPr>
          <a:lstStyle/>
          <a:p>
            <a:r>
              <a:rPr lang="en-US" sz="3500" dirty="0"/>
              <a:t>Chicken</a:t>
            </a:r>
          </a:p>
        </p:txBody>
      </p:sp>
      <p:pic>
        <p:nvPicPr>
          <p:cNvPr id="2" name="Picture 1">
            <a:extLst>
              <a:ext uri="{FF2B5EF4-FFF2-40B4-BE49-F238E27FC236}">
                <a16:creationId xmlns:a16="http://schemas.microsoft.com/office/drawing/2014/main" id="{42251094-5C4C-4729-8EB6-B7452A2056BB}"/>
              </a:ext>
            </a:extLst>
          </p:cNvPr>
          <p:cNvPicPr>
            <a:picLocks noChangeAspect="1"/>
          </p:cNvPicPr>
          <p:nvPr/>
        </p:nvPicPr>
        <p:blipFill>
          <a:blip r:embed="rId2"/>
          <a:stretch>
            <a:fillRect/>
          </a:stretch>
        </p:blipFill>
        <p:spPr>
          <a:xfrm>
            <a:off x="695697" y="2676525"/>
            <a:ext cx="3162861" cy="1336182"/>
          </a:xfrm>
          <a:prstGeom prst="rect">
            <a:avLst/>
          </a:prstGeom>
        </p:spPr>
      </p:pic>
      <p:sp>
        <p:nvSpPr>
          <p:cNvPr id="7" name="Content Placeholder 6">
            <a:extLst>
              <a:ext uri="{FF2B5EF4-FFF2-40B4-BE49-F238E27FC236}">
                <a16:creationId xmlns:a16="http://schemas.microsoft.com/office/drawing/2014/main" id="{AFB20FFC-CE5C-44D7-9FD7-05A9D437A9FE}"/>
              </a:ext>
            </a:extLst>
          </p:cNvPr>
          <p:cNvSpPr>
            <a:spLocks noGrp="1"/>
          </p:cNvSpPr>
          <p:nvPr>
            <p:ph idx="1"/>
          </p:nvPr>
        </p:nvSpPr>
        <p:spPr/>
        <p:txBody>
          <a:bodyPr/>
          <a:lstStyle/>
          <a:p>
            <a:endParaRPr lang="en-US" dirty="0"/>
          </a:p>
        </p:txBody>
      </p:sp>
      <p:pic>
        <p:nvPicPr>
          <p:cNvPr id="14338" name="Picture 2" descr="Image result for chicken">
            <a:extLst>
              <a:ext uri="{FF2B5EF4-FFF2-40B4-BE49-F238E27FC236}">
                <a16:creationId xmlns:a16="http://schemas.microsoft.com/office/drawing/2014/main" id="{CD9E6E0B-8683-4DEB-B582-91D04421A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122" y="1448768"/>
            <a:ext cx="3884934" cy="379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2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630942"/>
          </a:xfrm>
          <a:prstGeom prst="rect">
            <a:avLst/>
          </a:prstGeom>
          <a:noFill/>
        </p:spPr>
        <p:txBody>
          <a:bodyPr wrap="square" rtlCol="0">
            <a:spAutoFit/>
          </a:bodyPr>
          <a:lstStyle/>
          <a:p>
            <a:r>
              <a:rPr lang="en-US" sz="3500" dirty="0"/>
              <a:t>Person</a:t>
            </a:r>
          </a:p>
        </p:txBody>
      </p:sp>
      <p:pic>
        <p:nvPicPr>
          <p:cNvPr id="2" name="Picture 1">
            <a:extLst>
              <a:ext uri="{FF2B5EF4-FFF2-40B4-BE49-F238E27FC236}">
                <a16:creationId xmlns:a16="http://schemas.microsoft.com/office/drawing/2014/main" id="{32ECB0D9-EACC-4483-A0CA-20C196154AF8}"/>
              </a:ext>
            </a:extLst>
          </p:cNvPr>
          <p:cNvPicPr>
            <a:picLocks noChangeAspect="1"/>
          </p:cNvPicPr>
          <p:nvPr/>
        </p:nvPicPr>
        <p:blipFill>
          <a:blip r:embed="rId2"/>
          <a:stretch>
            <a:fillRect/>
          </a:stretch>
        </p:blipFill>
        <p:spPr>
          <a:xfrm>
            <a:off x="719091" y="2651028"/>
            <a:ext cx="3107185" cy="1016897"/>
          </a:xfrm>
          <a:prstGeom prst="rect">
            <a:avLst/>
          </a:prstGeom>
        </p:spPr>
      </p:pic>
      <p:sp>
        <p:nvSpPr>
          <p:cNvPr id="7" name="Content Placeholder 6">
            <a:extLst>
              <a:ext uri="{FF2B5EF4-FFF2-40B4-BE49-F238E27FC236}">
                <a16:creationId xmlns:a16="http://schemas.microsoft.com/office/drawing/2014/main" id="{AA528475-A688-48CE-AEF8-E9BBD1E18825}"/>
              </a:ext>
            </a:extLst>
          </p:cNvPr>
          <p:cNvSpPr>
            <a:spLocks noGrp="1"/>
          </p:cNvSpPr>
          <p:nvPr>
            <p:ph idx="1"/>
          </p:nvPr>
        </p:nvSpPr>
        <p:spPr/>
        <p:txBody>
          <a:bodyPr/>
          <a:lstStyle/>
          <a:p>
            <a:endParaRPr lang="en-US" dirty="0"/>
          </a:p>
        </p:txBody>
      </p:sp>
      <p:pic>
        <p:nvPicPr>
          <p:cNvPr id="13314" name="Picture 2" descr="Image result for person feeding chicken">
            <a:extLst>
              <a:ext uri="{FF2B5EF4-FFF2-40B4-BE49-F238E27FC236}">
                <a16:creationId xmlns:a16="http://schemas.microsoft.com/office/drawing/2014/main" id="{181DB587-4609-4BC6-B9FD-81F19D82A2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64"/>
          <a:stretch/>
        </p:blipFill>
        <p:spPr bwMode="auto">
          <a:xfrm>
            <a:off x="4415687" y="1644904"/>
            <a:ext cx="4331705" cy="370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4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630942"/>
          </a:xfrm>
          <a:prstGeom prst="rect">
            <a:avLst/>
          </a:prstGeom>
          <a:noFill/>
        </p:spPr>
        <p:txBody>
          <a:bodyPr wrap="square" rtlCol="0">
            <a:spAutoFit/>
          </a:bodyPr>
          <a:lstStyle/>
          <a:p>
            <a:r>
              <a:rPr lang="en-US" sz="3500" dirty="0"/>
              <a:t>Toaster</a:t>
            </a:r>
          </a:p>
        </p:txBody>
      </p:sp>
      <p:pic>
        <p:nvPicPr>
          <p:cNvPr id="2" name="Picture 1">
            <a:extLst>
              <a:ext uri="{FF2B5EF4-FFF2-40B4-BE49-F238E27FC236}">
                <a16:creationId xmlns:a16="http://schemas.microsoft.com/office/drawing/2014/main" id="{7C4605D4-CA36-4008-A8F8-17C2917EDAFE}"/>
              </a:ext>
            </a:extLst>
          </p:cNvPr>
          <p:cNvPicPr>
            <a:picLocks noChangeAspect="1"/>
          </p:cNvPicPr>
          <p:nvPr/>
        </p:nvPicPr>
        <p:blipFill>
          <a:blip r:embed="rId2"/>
          <a:stretch>
            <a:fillRect/>
          </a:stretch>
        </p:blipFill>
        <p:spPr>
          <a:xfrm>
            <a:off x="719091" y="2785830"/>
            <a:ext cx="3118664" cy="1200243"/>
          </a:xfrm>
          <a:prstGeom prst="rect">
            <a:avLst/>
          </a:prstGeom>
        </p:spPr>
      </p:pic>
      <p:sp>
        <p:nvSpPr>
          <p:cNvPr id="7" name="Content Placeholder 6">
            <a:extLst>
              <a:ext uri="{FF2B5EF4-FFF2-40B4-BE49-F238E27FC236}">
                <a16:creationId xmlns:a16="http://schemas.microsoft.com/office/drawing/2014/main" id="{C4408F10-A11C-4082-8554-65512150333B}"/>
              </a:ext>
            </a:extLst>
          </p:cNvPr>
          <p:cNvSpPr>
            <a:spLocks noGrp="1"/>
          </p:cNvSpPr>
          <p:nvPr>
            <p:ph idx="1"/>
          </p:nvPr>
        </p:nvSpPr>
        <p:spPr/>
        <p:txBody>
          <a:bodyPr/>
          <a:lstStyle/>
          <a:p>
            <a:endParaRPr lang="en-US"/>
          </a:p>
        </p:txBody>
      </p:sp>
      <p:pic>
        <p:nvPicPr>
          <p:cNvPr id="12290" name="Picture 2" descr="Image result for toaster">
            <a:extLst>
              <a:ext uri="{FF2B5EF4-FFF2-40B4-BE49-F238E27FC236}">
                <a16:creationId xmlns:a16="http://schemas.microsoft.com/office/drawing/2014/main" id="{FE3F0E90-5D11-4050-AC58-F65E6EEA1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482" y="928529"/>
            <a:ext cx="4436615" cy="443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12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1169551"/>
          </a:xfrm>
          <a:prstGeom prst="rect">
            <a:avLst/>
          </a:prstGeom>
          <a:noFill/>
        </p:spPr>
        <p:txBody>
          <a:bodyPr wrap="square" rtlCol="0">
            <a:spAutoFit/>
          </a:bodyPr>
          <a:lstStyle/>
          <a:p>
            <a:r>
              <a:rPr lang="en-US" sz="3500" dirty="0"/>
              <a:t>Stereo Speakers</a:t>
            </a:r>
          </a:p>
        </p:txBody>
      </p:sp>
      <p:pic>
        <p:nvPicPr>
          <p:cNvPr id="2" name="Picture 1">
            <a:extLst>
              <a:ext uri="{FF2B5EF4-FFF2-40B4-BE49-F238E27FC236}">
                <a16:creationId xmlns:a16="http://schemas.microsoft.com/office/drawing/2014/main" id="{DB7029CE-7356-480C-9DFE-464A81464EE3}"/>
              </a:ext>
            </a:extLst>
          </p:cNvPr>
          <p:cNvPicPr>
            <a:picLocks noChangeAspect="1"/>
          </p:cNvPicPr>
          <p:nvPr/>
        </p:nvPicPr>
        <p:blipFill>
          <a:blip r:embed="rId2"/>
          <a:stretch>
            <a:fillRect/>
          </a:stretch>
        </p:blipFill>
        <p:spPr>
          <a:xfrm>
            <a:off x="668689" y="2920140"/>
            <a:ext cx="3228611" cy="1410822"/>
          </a:xfrm>
          <a:prstGeom prst="rect">
            <a:avLst/>
          </a:prstGeom>
        </p:spPr>
      </p:pic>
      <p:pic>
        <p:nvPicPr>
          <p:cNvPr id="10242" name="Picture 2" descr="Image result for stereo speakers">
            <a:extLst>
              <a:ext uri="{FF2B5EF4-FFF2-40B4-BE49-F238E27FC236}">
                <a16:creationId xmlns:a16="http://schemas.microsoft.com/office/drawing/2014/main" id="{E55E7ED3-FFEC-47C6-945C-D1736C1AD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847" y="3831393"/>
            <a:ext cx="3524434" cy="302660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5D779EF6-7A4B-4FCB-A7C5-9BFDD7DA9F16}"/>
              </a:ext>
            </a:extLst>
          </p:cNvPr>
          <p:cNvSpPr>
            <a:spLocks noGrp="1"/>
          </p:cNvSpPr>
          <p:nvPr>
            <p:ph idx="1"/>
          </p:nvPr>
        </p:nvSpPr>
        <p:spPr/>
        <p:txBody>
          <a:bodyPr/>
          <a:lstStyle/>
          <a:p>
            <a:endParaRPr lang="en-US" dirty="0"/>
          </a:p>
        </p:txBody>
      </p:sp>
      <p:pic>
        <p:nvPicPr>
          <p:cNvPr id="10244" name="Picture 4" descr="Image result for stereo">
            <a:extLst>
              <a:ext uri="{FF2B5EF4-FFF2-40B4-BE49-F238E27FC236}">
                <a16:creationId xmlns:a16="http://schemas.microsoft.com/office/drawing/2014/main" id="{BBCE666D-11EE-4E6E-8B80-C1C5C625F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558" y="981076"/>
            <a:ext cx="5166441" cy="276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758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630942"/>
          </a:xfrm>
          <a:prstGeom prst="rect">
            <a:avLst/>
          </a:prstGeom>
          <a:noFill/>
        </p:spPr>
        <p:txBody>
          <a:bodyPr wrap="square" rtlCol="0">
            <a:spAutoFit/>
          </a:bodyPr>
          <a:lstStyle/>
          <a:p>
            <a:r>
              <a:rPr lang="en-US" sz="3500" dirty="0"/>
              <a:t>Corn</a:t>
            </a:r>
          </a:p>
        </p:txBody>
      </p:sp>
      <p:pic>
        <p:nvPicPr>
          <p:cNvPr id="2" name="Picture 1">
            <a:extLst>
              <a:ext uri="{FF2B5EF4-FFF2-40B4-BE49-F238E27FC236}">
                <a16:creationId xmlns:a16="http://schemas.microsoft.com/office/drawing/2014/main" id="{FEC77EDC-9DA4-49CB-8D3D-9621A14090F5}"/>
              </a:ext>
            </a:extLst>
          </p:cNvPr>
          <p:cNvPicPr>
            <a:picLocks noChangeAspect="1"/>
          </p:cNvPicPr>
          <p:nvPr/>
        </p:nvPicPr>
        <p:blipFill>
          <a:blip r:embed="rId2"/>
          <a:stretch>
            <a:fillRect/>
          </a:stretch>
        </p:blipFill>
        <p:spPr>
          <a:xfrm>
            <a:off x="719091" y="2930258"/>
            <a:ext cx="3107185" cy="1092370"/>
          </a:xfrm>
          <a:prstGeom prst="rect">
            <a:avLst/>
          </a:prstGeom>
        </p:spPr>
      </p:pic>
      <p:pic>
        <p:nvPicPr>
          <p:cNvPr id="9218" name="Picture 2" descr="Image result for corn">
            <a:extLst>
              <a:ext uri="{FF2B5EF4-FFF2-40B4-BE49-F238E27FC236}">
                <a16:creationId xmlns:a16="http://schemas.microsoft.com/office/drawing/2014/main" id="{0BF502D2-63A7-4441-86F5-85C9A5F6E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769" y="0"/>
            <a:ext cx="3664628" cy="366462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lated image">
            <a:extLst>
              <a:ext uri="{FF2B5EF4-FFF2-40B4-BE49-F238E27FC236}">
                <a16:creationId xmlns:a16="http://schemas.microsoft.com/office/drawing/2014/main" id="{6A9F2445-0B22-41E4-A133-71FC787B1C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25" t="20923" r="1174" b="6944"/>
          <a:stretch/>
        </p:blipFill>
        <p:spPr bwMode="auto">
          <a:xfrm>
            <a:off x="3928769" y="3817398"/>
            <a:ext cx="5197475" cy="264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697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630942"/>
          </a:xfrm>
          <a:prstGeom prst="rect">
            <a:avLst/>
          </a:prstGeom>
          <a:noFill/>
        </p:spPr>
        <p:txBody>
          <a:bodyPr wrap="square" rtlCol="0">
            <a:spAutoFit/>
          </a:bodyPr>
          <a:lstStyle/>
          <a:p>
            <a:r>
              <a:rPr lang="en-US" sz="3500" dirty="0"/>
              <a:t>Lamp Light</a:t>
            </a:r>
          </a:p>
        </p:txBody>
      </p:sp>
      <p:pic>
        <p:nvPicPr>
          <p:cNvPr id="2" name="Picture 1">
            <a:extLst>
              <a:ext uri="{FF2B5EF4-FFF2-40B4-BE49-F238E27FC236}">
                <a16:creationId xmlns:a16="http://schemas.microsoft.com/office/drawing/2014/main" id="{9C8B941A-4461-4582-8A21-E41C9164D47A}"/>
              </a:ext>
            </a:extLst>
          </p:cNvPr>
          <p:cNvPicPr>
            <a:picLocks noChangeAspect="1"/>
          </p:cNvPicPr>
          <p:nvPr/>
        </p:nvPicPr>
        <p:blipFill>
          <a:blip r:embed="rId2"/>
          <a:stretch>
            <a:fillRect/>
          </a:stretch>
        </p:blipFill>
        <p:spPr>
          <a:xfrm>
            <a:off x="4349408" y="4314254"/>
            <a:ext cx="1371600" cy="2190750"/>
          </a:xfrm>
          <a:prstGeom prst="rect">
            <a:avLst/>
          </a:prstGeom>
        </p:spPr>
      </p:pic>
      <p:pic>
        <p:nvPicPr>
          <p:cNvPr id="3" name="Picture 2">
            <a:extLst>
              <a:ext uri="{FF2B5EF4-FFF2-40B4-BE49-F238E27FC236}">
                <a16:creationId xmlns:a16="http://schemas.microsoft.com/office/drawing/2014/main" id="{3EC13EFE-003B-481E-BC30-35E15AA8FC5A}"/>
              </a:ext>
            </a:extLst>
          </p:cNvPr>
          <p:cNvPicPr>
            <a:picLocks noChangeAspect="1"/>
          </p:cNvPicPr>
          <p:nvPr/>
        </p:nvPicPr>
        <p:blipFill>
          <a:blip r:embed="rId3"/>
          <a:stretch>
            <a:fillRect/>
          </a:stretch>
        </p:blipFill>
        <p:spPr>
          <a:xfrm>
            <a:off x="160121" y="2744263"/>
            <a:ext cx="4562475" cy="1209675"/>
          </a:xfrm>
          <a:prstGeom prst="rect">
            <a:avLst/>
          </a:prstGeom>
        </p:spPr>
      </p:pic>
      <p:sp>
        <p:nvSpPr>
          <p:cNvPr id="8" name="Content Placeholder 7">
            <a:extLst>
              <a:ext uri="{FF2B5EF4-FFF2-40B4-BE49-F238E27FC236}">
                <a16:creationId xmlns:a16="http://schemas.microsoft.com/office/drawing/2014/main" id="{E4A37194-7328-42D3-93B9-686829AF9D8E}"/>
              </a:ext>
            </a:extLst>
          </p:cNvPr>
          <p:cNvSpPr>
            <a:spLocks noGrp="1"/>
          </p:cNvSpPr>
          <p:nvPr>
            <p:ph idx="1"/>
          </p:nvPr>
        </p:nvSpPr>
        <p:spPr/>
        <p:txBody>
          <a:bodyPr/>
          <a:lstStyle/>
          <a:p>
            <a:endParaRPr lang="en-US"/>
          </a:p>
        </p:txBody>
      </p:sp>
      <p:pic>
        <p:nvPicPr>
          <p:cNvPr id="11266" name="Picture 2" descr="Image result for lamp light">
            <a:extLst>
              <a:ext uri="{FF2B5EF4-FFF2-40B4-BE49-F238E27FC236}">
                <a16:creationId xmlns:a16="http://schemas.microsoft.com/office/drawing/2014/main" id="{F54ED665-799C-492C-A504-930870BB4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245" y="452742"/>
            <a:ext cx="238125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2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9F87A901-7EC3-4234-9D40-8D0DFF10ABF8}"/>
              </a:ext>
            </a:extLst>
          </p:cNvPr>
          <p:cNvPicPr>
            <a:picLocks noChangeAspect="1"/>
          </p:cNvPicPr>
          <p:nvPr/>
        </p:nvPicPr>
        <p:blipFill>
          <a:blip r:embed="rId2"/>
          <a:stretch>
            <a:fillRect/>
          </a:stretch>
        </p:blipFill>
        <p:spPr>
          <a:xfrm>
            <a:off x="2294375" y="557023"/>
            <a:ext cx="6506420" cy="3968822"/>
          </a:xfrm>
          <a:prstGeom prst="rect">
            <a:avLst/>
          </a:prstGeom>
        </p:spPr>
      </p:pic>
      <p:sp>
        <p:nvSpPr>
          <p:cNvPr id="2" name="Title 1">
            <a:extLst>
              <a:ext uri="{FF2B5EF4-FFF2-40B4-BE49-F238E27FC236}">
                <a16:creationId xmlns:a16="http://schemas.microsoft.com/office/drawing/2014/main" id="{7151C180-78F1-484E-B689-B17827C2257A}"/>
              </a:ext>
            </a:extLst>
          </p:cNvPr>
          <p:cNvSpPr>
            <a:spLocks noGrp="1"/>
          </p:cNvSpPr>
          <p:nvPr>
            <p:ph type="title"/>
          </p:nvPr>
        </p:nvSpPr>
        <p:spPr>
          <a:xfrm>
            <a:off x="5691470" y="3555260"/>
            <a:ext cx="3112048" cy="2744158"/>
          </a:xfrm>
          <a:solidFill>
            <a:schemeClr val="accent1"/>
          </a:solidFill>
        </p:spPr>
        <p:txBody>
          <a:bodyPr>
            <a:noAutofit/>
          </a:bodyPr>
          <a:lstStyle/>
          <a:p>
            <a:pPr lvl="0" algn="l"/>
            <a:r>
              <a:rPr lang="en-US" sz="1800" dirty="0">
                <a:latin typeface="Calibri" panose="020F0502020204030204" pitchFamily="34" charset="0"/>
              </a:rPr>
              <a:t>1. Which object converts sunlight into sugars? </a:t>
            </a:r>
            <a:br>
              <a:rPr lang="en-US" sz="1800" dirty="0">
                <a:latin typeface="Calibri" panose="020F0502020204030204" pitchFamily="34" charset="0"/>
              </a:rPr>
            </a:br>
            <a:br>
              <a:rPr lang="en-US" sz="1800" dirty="0">
                <a:latin typeface="Calibri" panose="020F0502020204030204" pitchFamily="34" charset="0"/>
              </a:rPr>
            </a:br>
            <a:r>
              <a:rPr lang="en-US" sz="1800" dirty="0">
                <a:latin typeface="Calibri" panose="020F0502020204030204" pitchFamily="34" charset="0"/>
              </a:rPr>
              <a:t>2. Which object converts wind power to electricity? </a:t>
            </a:r>
            <a:br>
              <a:rPr lang="en-US" sz="1800" dirty="0">
                <a:latin typeface="Calibri" panose="020F0502020204030204" pitchFamily="34" charset="0"/>
              </a:rPr>
            </a:br>
            <a:br>
              <a:rPr lang="en-US" sz="1800" dirty="0">
                <a:latin typeface="Calibri" panose="020F0502020204030204" pitchFamily="34" charset="0"/>
              </a:rPr>
            </a:br>
            <a:r>
              <a:rPr lang="en-US" sz="1800" dirty="0">
                <a:latin typeface="Calibri" panose="020F0502020204030204" pitchFamily="34" charset="0"/>
              </a:rPr>
              <a:t>3. Which object converts light to electricity? </a:t>
            </a:r>
            <a:br>
              <a:rPr lang="en-US" sz="1800" dirty="0">
                <a:latin typeface="Calibri" panose="020F0502020204030204" pitchFamily="34" charset="0"/>
              </a:rPr>
            </a:br>
            <a:br>
              <a:rPr lang="en-US" sz="1800" dirty="0">
                <a:latin typeface="Calibri" panose="020F0502020204030204" pitchFamily="34" charset="0"/>
              </a:rPr>
            </a:br>
            <a:r>
              <a:rPr lang="en-US" sz="1800" dirty="0">
                <a:latin typeface="Calibri" panose="020F0502020204030204" pitchFamily="34" charset="0"/>
              </a:rPr>
              <a:t>4. Which object converts electricity to sound? </a:t>
            </a:r>
          </a:p>
        </p:txBody>
      </p:sp>
      <p:sp>
        <p:nvSpPr>
          <p:cNvPr id="6" name="Content Placeholder 5">
            <a:extLst>
              <a:ext uri="{FF2B5EF4-FFF2-40B4-BE49-F238E27FC236}">
                <a16:creationId xmlns:a16="http://schemas.microsoft.com/office/drawing/2014/main" id="{42E63B70-D3E8-4D2D-BCC0-A96336FA9283}"/>
              </a:ext>
            </a:extLst>
          </p:cNvPr>
          <p:cNvSpPr>
            <a:spLocks noGrp="1"/>
          </p:cNvSpPr>
          <p:nvPr>
            <p:ph idx="1"/>
          </p:nvPr>
        </p:nvSpPr>
        <p:spPr>
          <a:xfrm>
            <a:off x="679428" y="2438373"/>
            <a:ext cx="1699978" cy="1981253"/>
          </a:xfrm>
        </p:spPr>
        <p:txBody>
          <a:bodyPr>
            <a:noAutofit/>
          </a:bodyPr>
          <a:lstStyle/>
          <a:p>
            <a:pPr marL="0" indent="0">
              <a:buNone/>
            </a:pPr>
            <a:r>
              <a:rPr lang="en-US" sz="2000" dirty="0"/>
              <a:t>Read the cards to answer these questions!</a:t>
            </a:r>
          </a:p>
        </p:txBody>
      </p:sp>
      <p:sp>
        <p:nvSpPr>
          <p:cNvPr id="8" name="TextBox 7">
            <a:extLst>
              <a:ext uri="{FF2B5EF4-FFF2-40B4-BE49-F238E27FC236}">
                <a16:creationId xmlns:a16="http://schemas.microsoft.com/office/drawing/2014/main" id="{E65209E2-0E4A-498B-8348-F0C548252655}"/>
              </a:ext>
            </a:extLst>
          </p:cNvPr>
          <p:cNvSpPr txBox="1"/>
          <p:nvPr/>
        </p:nvSpPr>
        <p:spPr>
          <a:xfrm>
            <a:off x="0" y="916382"/>
            <a:ext cx="2279346" cy="1415772"/>
          </a:xfrm>
          <a:prstGeom prst="rect">
            <a:avLst/>
          </a:prstGeom>
          <a:noFill/>
        </p:spPr>
        <p:txBody>
          <a:bodyPr wrap="square" rtlCol="0">
            <a:spAutoFit/>
          </a:bodyPr>
          <a:lstStyle/>
          <a:p>
            <a:pPr algn="r"/>
            <a:r>
              <a:rPr lang="en-US" sz="4300" b="1" dirty="0">
                <a:latin typeface="+mj-lt"/>
              </a:rPr>
              <a:t>Station 1: Intro</a:t>
            </a:r>
          </a:p>
        </p:txBody>
      </p:sp>
    </p:spTree>
    <p:extLst>
      <p:ext uri="{BB962C8B-B14F-4D97-AF65-F5344CB8AC3E}">
        <p14:creationId xmlns:p14="http://schemas.microsoft.com/office/powerpoint/2010/main" val="111912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D787-B59A-4C4D-8F29-ABA406F5C524}"/>
              </a:ext>
            </a:extLst>
          </p:cNvPr>
          <p:cNvSpPr>
            <a:spLocks noGrp="1"/>
          </p:cNvSpPr>
          <p:nvPr>
            <p:ph type="ctrTitle"/>
          </p:nvPr>
        </p:nvSpPr>
        <p:spPr>
          <a:xfrm>
            <a:off x="1359091" y="1236047"/>
            <a:ext cx="6428445" cy="692681"/>
          </a:xfrm>
        </p:spPr>
        <p:txBody>
          <a:bodyPr>
            <a:normAutofit fontScale="90000"/>
          </a:bodyPr>
          <a:lstStyle/>
          <a:p>
            <a:r>
              <a:rPr lang="en-US" b="1" dirty="0">
                <a:solidFill>
                  <a:schemeClr val="tx1"/>
                </a:solidFill>
              </a:rPr>
              <a:t>Station 2: Energy Paths</a:t>
            </a:r>
          </a:p>
        </p:txBody>
      </p:sp>
      <p:sp>
        <p:nvSpPr>
          <p:cNvPr id="3" name="Subtitle 2">
            <a:extLst>
              <a:ext uri="{FF2B5EF4-FFF2-40B4-BE49-F238E27FC236}">
                <a16:creationId xmlns:a16="http://schemas.microsoft.com/office/drawing/2014/main" id="{A75292E3-CBF6-46DF-A341-F07BFBF0F329}"/>
              </a:ext>
            </a:extLst>
          </p:cNvPr>
          <p:cNvSpPr>
            <a:spLocks noGrp="1"/>
          </p:cNvSpPr>
          <p:nvPr>
            <p:ph type="subTitle" idx="1"/>
          </p:nvPr>
        </p:nvSpPr>
        <p:spPr>
          <a:xfrm>
            <a:off x="1357777" y="2053701"/>
            <a:ext cx="6756413" cy="4524079"/>
          </a:xfrm>
        </p:spPr>
        <p:txBody>
          <a:bodyPr>
            <a:normAutofit lnSpcReduction="10000"/>
          </a:bodyPr>
          <a:lstStyle/>
          <a:p>
            <a:pPr algn="l"/>
            <a:r>
              <a:rPr lang="en-US" dirty="0"/>
              <a:t>5. Energy FLOWS through this system.  Arrange the cards  on your desk. to demonstrate how energy flows from the sun to the person like this.  (Write your answer on your paper)</a:t>
            </a:r>
          </a:p>
          <a:p>
            <a:pPr algn="l"/>
            <a:endParaRPr lang="en-US" dirty="0"/>
          </a:p>
          <a:p>
            <a:pPr algn="l"/>
            <a:endParaRPr lang="en-US" dirty="0"/>
          </a:p>
          <a:p>
            <a:pPr algn="l"/>
            <a:r>
              <a:rPr lang="en-US" dirty="0"/>
              <a:t>6. Arrange the cards to show 4 different energy path to power a toaster.  Use chalk to draw arrows on your desk to show the energy flowing.  (Record your answers on your handout and leave the cards set up on desks)</a:t>
            </a:r>
          </a:p>
          <a:p>
            <a:pPr algn="l"/>
            <a:r>
              <a:rPr lang="en-US" dirty="0"/>
              <a:t>7.  Where does each path begin?</a:t>
            </a:r>
          </a:p>
          <a:p>
            <a:pPr algn="l"/>
            <a:r>
              <a:rPr lang="en-US" dirty="0"/>
              <a:t>8.  What would life on Earth be without the Sun</a:t>
            </a:r>
          </a:p>
          <a:p>
            <a:pPr algn="l"/>
            <a:endParaRPr lang="en-US" dirty="0"/>
          </a:p>
          <a:p>
            <a:pPr algn="l"/>
            <a:r>
              <a:rPr lang="en-US" dirty="0">
                <a:solidFill>
                  <a:schemeClr val="tx1"/>
                </a:solidFill>
              </a:rPr>
              <a:t>Checkpoint!  Raise your hand your teacher will check your toaster paths and give you the next 2 cards.</a:t>
            </a:r>
          </a:p>
        </p:txBody>
      </p:sp>
      <p:graphicFrame>
        <p:nvGraphicFramePr>
          <p:cNvPr id="4" name="Diagram 3">
            <a:extLst>
              <a:ext uri="{FF2B5EF4-FFF2-40B4-BE49-F238E27FC236}">
                <a16:creationId xmlns:a16="http://schemas.microsoft.com/office/drawing/2014/main" id="{2994626A-75FC-42E8-BBF8-7107844C5E52}"/>
              </a:ext>
            </a:extLst>
          </p:cNvPr>
          <p:cNvGraphicFramePr/>
          <p:nvPr>
            <p:extLst>
              <p:ext uri="{D42A27DB-BD31-4B8C-83A1-F6EECF244321}">
                <p14:modId xmlns:p14="http://schemas.microsoft.com/office/powerpoint/2010/main" val="46504335"/>
              </p:ext>
            </p:extLst>
          </p:nvPr>
        </p:nvGraphicFramePr>
        <p:xfrm>
          <a:off x="1524000" y="2700529"/>
          <a:ext cx="6096000" cy="904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906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3B17-576C-48A3-A2D2-C53AA755E046}"/>
              </a:ext>
            </a:extLst>
          </p:cNvPr>
          <p:cNvSpPr>
            <a:spLocks noGrp="1"/>
          </p:cNvSpPr>
          <p:nvPr>
            <p:ph type="title"/>
          </p:nvPr>
        </p:nvSpPr>
        <p:spPr>
          <a:xfrm>
            <a:off x="725554" y="2349924"/>
            <a:ext cx="3112048" cy="2372905"/>
          </a:xfrm>
        </p:spPr>
        <p:txBody>
          <a:bodyPr>
            <a:noAutofit/>
          </a:bodyPr>
          <a:lstStyle/>
          <a:p>
            <a:pPr algn="l"/>
            <a:r>
              <a:rPr lang="en-US" sz="2200" dirty="0"/>
              <a:t>Use the cards to explain how item converts the energy into a new form. </a:t>
            </a:r>
            <a:br>
              <a:rPr lang="en-US" sz="2200" dirty="0"/>
            </a:br>
            <a:br>
              <a:rPr lang="en-US" sz="2200" dirty="0"/>
            </a:br>
            <a:r>
              <a:rPr lang="en-US" sz="2200" dirty="0"/>
              <a:t>(Don’t forget to use the info on the cards and the path can’t have the toaster in it.   </a:t>
            </a:r>
          </a:p>
        </p:txBody>
      </p:sp>
      <p:pic>
        <p:nvPicPr>
          <p:cNvPr id="4" name="Content Placeholder 3">
            <a:extLst>
              <a:ext uri="{FF2B5EF4-FFF2-40B4-BE49-F238E27FC236}">
                <a16:creationId xmlns:a16="http://schemas.microsoft.com/office/drawing/2014/main" id="{F43AECF3-6346-48F2-BFF9-BFE1A3AA686F}"/>
              </a:ext>
            </a:extLst>
          </p:cNvPr>
          <p:cNvPicPr>
            <a:picLocks noGrp="1" noChangeAspect="1"/>
          </p:cNvPicPr>
          <p:nvPr>
            <p:ph idx="1"/>
          </p:nvPr>
        </p:nvPicPr>
        <p:blipFill rotWithShape="1">
          <a:blip r:embed="rId2"/>
          <a:srcRect l="547" t="1683"/>
          <a:stretch/>
        </p:blipFill>
        <p:spPr>
          <a:xfrm>
            <a:off x="3949831" y="1640263"/>
            <a:ext cx="5194169" cy="3278307"/>
          </a:xfrm>
          <a:prstGeom prst="rect">
            <a:avLst/>
          </a:prstGeom>
        </p:spPr>
      </p:pic>
      <p:sp>
        <p:nvSpPr>
          <p:cNvPr id="5" name="TextBox 4">
            <a:extLst>
              <a:ext uri="{FF2B5EF4-FFF2-40B4-BE49-F238E27FC236}">
                <a16:creationId xmlns:a16="http://schemas.microsoft.com/office/drawing/2014/main" id="{2D3659EA-D8BB-4E63-A418-CC695D2FEEB5}"/>
              </a:ext>
            </a:extLst>
          </p:cNvPr>
          <p:cNvSpPr txBox="1"/>
          <p:nvPr/>
        </p:nvSpPr>
        <p:spPr>
          <a:xfrm>
            <a:off x="725554" y="876257"/>
            <a:ext cx="2865748" cy="1415772"/>
          </a:xfrm>
          <a:prstGeom prst="rect">
            <a:avLst/>
          </a:prstGeom>
          <a:noFill/>
        </p:spPr>
        <p:txBody>
          <a:bodyPr wrap="square" rtlCol="0">
            <a:spAutoFit/>
          </a:bodyPr>
          <a:lstStyle/>
          <a:p>
            <a:r>
              <a:rPr lang="en-US" sz="4300" b="1" dirty="0">
                <a:latin typeface="+mj-lt"/>
              </a:rPr>
              <a:t>Station 3: Conversion</a:t>
            </a:r>
          </a:p>
        </p:txBody>
      </p:sp>
      <p:sp>
        <p:nvSpPr>
          <p:cNvPr id="6" name="TextBox 5">
            <a:extLst>
              <a:ext uri="{FF2B5EF4-FFF2-40B4-BE49-F238E27FC236}">
                <a16:creationId xmlns:a16="http://schemas.microsoft.com/office/drawing/2014/main" id="{B4CD9ED8-ABA9-4F4A-B14A-47A9EC80158B}"/>
              </a:ext>
            </a:extLst>
          </p:cNvPr>
          <p:cNvSpPr txBox="1"/>
          <p:nvPr/>
        </p:nvSpPr>
        <p:spPr>
          <a:xfrm>
            <a:off x="4119716" y="1214811"/>
            <a:ext cx="4680155" cy="369332"/>
          </a:xfrm>
          <a:prstGeom prst="rect">
            <a:avLst/>
          </a:prstGeom>
          <a:noFill/>
        </p:spPr>
        <p:txBody>
          <a:bodyPr wrap="square" rtlCol="0">
            <a:spAutoFit/>
          </a:bodyPr>
          <a:lstStyle/>
          <a:p>
            <a:r>
              <a:rPr lang="en-US" dirty="0"/>
              <a:t>9. and 10. Fill in the chart on your handout</a:t>
            </a:r>
          </a:p>
        </p:txBody>
      </p:sp>
      <p:sp>
        <p:nvSpPr>
          <p:cNvPr id="7" name="TextBox 6">
            <a:extLst>
              <a:ext uri="{FF2B5EF4-FFF2-40B4-BE49-F238E27FC236}">
                <a16:creationId xmlns:a16="http://schemas.microsoft.com/office/drawing/2014/main" id="{5278AFC6-99FD-4E0B-BE83-AD68177F19FC}"/>
              </a:ext>
            </a:extLst>
          </p:cNvPr>
          <p:cNvSpPr txBox="1"/>
          <p:nvPr/>
        </p:nvSpPr>
        <p:spPr>
          <a:xfrm>
            <a:off x="1150374" y="5070253"/>
            <a:ext cx="7492181" cy="2031325"/>
          </a:xfrm>
          <a:prstGeom prst="rect">
            <a:avLst/>
          </a:prstGeom>
          <a:noFill/>
        </p:spPr>
        <p:txBody>
          <a:bodyPr wrap="square" rtlCol="0">
            <a:spAutoFit/>
          </a:bodyPr>
          <a:lstStyle/>
          <a:p>
            <a:pPr lvl="0"/>
            <a:r>
              <a:rPr lang="en-US" dirty="0"/>
              <a:t>11. Where in these cards (or in real life) do the following energy conversions occur?</a:t>
            </a:r>
          </a:p>
          <a:p>
            <a:r>
              <a:rPr lang="en-US" dirty="0"/>
              <a:t> </a:t>
            </a:r>
          </a:p>
          <a:p>
            <a:r>
              <a:rPr lang="en-US" dirty="0"/>
              <a:t>		Chemical to thermal to electrical current?</a:t>
            </a:r>
          </a:p>
          <a:p>
            <a:r>
              <a:rPr lang="en-US" dirty="0"/>
              <a:t>	 	Gravitational potential to kinetic to electrical current?</a:t>
            </a:r>
          </a:p>
          <a:p>
            <a:r>
              <a:rPr lang="en-US" dirty="0"/>
              <a:t> </a:t>
            </a:r>
          </a:p>
          <a:p>
            <a:endParaRPr lang="en-US" dirty="0"/>
          </a:p>
        </p:txBody>
      </p:sp>
    </p:spTree>
    <p:extLst>
      <p:ext uri="{BB962C8B-B14F-4D97-AF65-F5344CB8AC3E}">
        <p14:creationId xmlns:p14="http://schemas.microsoft.com/office/powerpoint/2010/main" val="112161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C1B2-8F2D-49E1-8D32-7ADF07D005FB}"/>
              </a:ext>
            </a:extLst>
          </p:cNvPr>
          <p:cNvSpPr>
            <a:spLocks noGrp="1"/>
          </p:cNvSpPr>
          <p:nvPr>
            <p:ph type="title"/>
          </p:nvPr>
        </p:nvSpPr>
        <p:spPr>
          <a:xfrm>
            <a:off x="719952" y="2743200"/>
            <a:ext cx="3196065" cy="2071676"/>
          </a:xfrm>
        </p:spPr>
        <p:txBody>
          <a:bodyPr>
            <a:noAutofit/>
          </a:bodyPr>
          <a:lstStyle/>
          <a:p>
            <a:pPr algn="l"/>
            <a:r>
              <a:rPr lang="en-US" sz="2200" u="sng" dirty="0">
                <a:latin typeface="Calibri" panose="020F0502020204030204" pitchFamily="34" charset="0"/>
              </a:rPr>
              <a:t>Describe</a:t>
            </a:r>
            <a:r>
              <a:rPr lang="en-US" sz="2200" dirty="0">
                <a:latin typeface="Calibri" panose="020F0502020204030204" pitchFamily="34" charset="0"/>
              </a:rPr>
              <a:t>: Four examples of renewable resources are on your cards.  These resources are produced all the time, so they will not run out. Read the cards on each energy source, and then </a:t>
            </a:r>
            <a:r>
              <a:rPr lang="en-US" sz="2200" b="1" u="sng" dirty="0">
                <a:latin typeface="Calibri" panose="020F0502020204030204" pitchFamily="34" charset="0"/>
              </a:rPr>
              <a:t>explain how each is produced in your own words.</a:t>
            </a:r>
            <a:br>
              <a:rPr lang="en-US" sz="2200" b="1" u="sng" dirty="0">
                <a:latin typeface="Calibri" panose="020F0502020204030204" pitchFamily="34" charset="0"/>
              </a:rPr>
            </a:br>
            <a:endParaRPr lang="en-US" sz="2200" b="1" u="sng" dirty="0">
              <a:latin typeface="Calibri" panose="020F0502020204030204" pitchFamily="34" charset="0"/>
            </a:endParaRPr>
          </a:p>
        </p:txBody>
      </p:sp>
      <p:sp>
        <p:nvSpPr>
          <p:cNvPr id="3" name="Text Placeholder 2">
            <a:extLst>
              <a:ext uri="{FF2B5EF4-FFF2-40B4-BE49-F238E27FC236}">
                <a16:creationId xmlns:a16="http://schemas.microsoft.com/office/drawing/2014/main" id="{534BABFF-E97D-4506-B0AC-369BF3E7727C}"/>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0D0B8AEA-05CE-4561-BCBA-EA354C70FEEE}"/>
              </a:ext>
            </a:extLst>
          </p:cNvPr>
          <p:cNvSpPr>
            <a:spLocks noGrp="1"/>
          </p:cNvSpPr>
          <p:nvPr>
            <p:ph sz="half" idx="2"/>
          </p:nvPr>
        </p:nvSpPr>
        <p:spPr/>
        <p:txBody>
          <a:bodyPr/>
          <a:lstStyle/>
          <a:p>
            <a:endParaRPr lang="en-US" dirty="0"/>
          </a:p>
        </p:txBody>
      </p:sp>
      <p:sp>
        <p:nvSpPr>
          <p:cNvPr id="5" name="Text Placeholder 4">
            <a:extLst>
              <a:ext uri="{FF2B5EF4-FFF2-40B4-BE49-F238E27FC236}">
                <a16:creationId xmlns:a16="http://schemas.microsoft.com/office/drawing/2014/main" id="{C266990E-65D3-4394-AF4E-E68B4D6C45F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9C12FD0-AD41-424A-97C2-03731FC70188}"/>
              </a:ext>
            </a:extLst>
          </p:cNvPr>
          <p:cNvSpPr>
            <a:spLocks noGrp="1"/>
          </p:cNvSpPr>
          <p:nvPr>
            <p:ph sz="quarter" idx="4"/>
          </p:nvPr>
        </p:nvSpPr>
        <p:spPr/>
        <p:txBody>
          <a:bodyPr/>
          <a:lstStyle/>
          <a:p>
            <a:endParaRPr lang="en-US"/>
          </a:p>
        </p:txBody>
      </p:sp>
      <p:sp>
        <p:nvSpPr>
          <p:cNvPr id="7" name="TextBox 6">
            <a:extLst>
              <a:ext uri="{FF2B5EF4-FFF2-40B4-BE49-F238E27FC236}">
                <a16:creationId xmlns:a16="http://schemas.microsoft.com/office/drawing/2014/main" id="{4840316A-F28B-40D7-95FB-C730FD6F81D0}"/>
              </a:ext>
            </a:extLst>
          </p:cNvPr>
          <p:cNvSpPr txBox="1"/>
          <p:nvPr/>
        </p:nvSpPr>
        <p:spPr>
          <a:xfrm>
            <a:off x="725554" y="876257"/>
            <a:ext cx="2865748" cy="1415772"/>
          </a:xfrm>
          <a:prstGeom prst="rect">
            <a:avLst/>
          </a:prstGeom>
          <a:noFill/>
        </p:spPr>
        <p:txBody>
          <a:bodyPr wrap="square" rtlCol="0">
            <a:spAutoFit/>
          </a:bodyPr>
          <a:lstStyle/>
          <a:p>
            <a:r>
              <a:rPr lang="en-US" sz="4300" b="1" dirty="0">
                <a:latin typeface="+mj-lt"/>
              </a:rPr>
              <a:t>Station 4: Renewable</a:t>
            </a:r>
          </a:p>
        </p:txBody>
      </p:sp>
      <p:pic>
        <p:nvPicPr>
          <p:cNvPr id="1026" name="Picture 2" descr="Sustainable Energy For All: Renewable Energy">
            <a:extLst>
              <a:ext uri="{FF2B5EF4-FFF2-40B4-BE49-F238E27FC236}">
                <a16:creationId xmlns:a16="http://schemas.microsoft.com/office/drawing/2014/main" id="{35896B54-693B-4B2C-BD82-5ECA18BB8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147"/>
          <a:stretch/>
        </p:blipFill>
        <p:spPr bwMode="auto">
          <a:xfrm>
            <a:off x="3866994" y="214096"/>
            <a:ext cx="2838805" cy="61167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ustainable Energy For All: Renewable Energy">
            <a:extLst>
              <a:ext uri="{FF2B5EF4-FFF2-40B4-BE49-F238E27FC236}">
                <a16:creationId xmlns:a16="http://schemas.microsoft.com/office/drawing/2014/main" id="{72B0EE0F-7229-4FFB-AF55-2A3521E72B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3" t="58877"/>
          <a:stretch/>
        </p:blipFill>
        <p:spPr bwMode="auto">
          <a:xfrm>
            <a:off x="6604847" y="2465136"/>
            <a:ext cx="2838805" cy="41683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wind">
            <a:extLst>
              <a:ext uri="{FF2B5EF4-FFF2-40B4-BE49-F238E27FC236}">
                <a16:creationId xmlns:a16="http://schemas.microsoft.com/office/drawing/2014/main" id="{F0460D04-63E4-4CE0-A150-BD7B6FF0EB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00" t="-2745" r="42002" b="-2"/>
          <a:stretch/>
        </p:blipFill>
        <p:spPr bwMode="auto">
          <a:xfrm>
            <a:off x="1209043" y="5117141"/>
            <a:ext cx="696311" cy="11771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solar panel">
            <a:extLst>
              <a:ext uri="{FF2B5EF4-FFF2-40B4-BE49-F238E27FC236}">
                <a16:creationId xmlns:a16="http://schemas.microsoft.com/office/drawing/2014/main" id="{8C3DD468-3E90-477F-B4C1-36AE765BE4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603" r="35829"/>
          <a:stretch/>
        </p:blipFill>
        <p:spPr bwMode="auto">
          <a:xfrm>
            <a:off x="83993" y="5042520"/>
            <a:ext cx="1125051" cy="12783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ethanol plant">
            <a:extLst>
              <a:ext uri="{FF2B5EF4-FFF2-40B4-BE49-F238E27FC236}">
                <a16:creationId xmlns:a16="http://schemas.microsoft.com/office/drawing/2014/main" id="{1937D038-1D86-46A5-8AB9-FB537E2B44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130" t="8059" r="18331" b="26291"/>
          <a:stretch/>
        </p:blipFill>
        <p:spPr bwMode="auto">
          <a:xfrm>
            <a:off x="1896476" y="5131297"/>
            <a:ext cx="956299" cy="11629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dam">
            <a:extLst>
              <a:ext uri="{FF2B5EF4-FFF2-40B4-BE49-F238E27FC236}">
                <a16:creationId xmlns:a16="http://schemas.microsoft.com/office/drawing/2014/main" id="{A34AD49E-1F42-4C81-B291-2EF71F0AD5D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460" t="18843" r="39708" b="16383"/>
          <a:stretch/>
        </p:blipFill>
        <p:spPr bwMode="auto">
          <a:xfrm>
            <a:off x="2846627" y="5149053"/>
            <a:ext cx="929603" cy="116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13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B167-263C-49C1-8FD8-A13DBFEAE1B3}"/>
              </a:ext>
            </a:extLst>
          </p:cNvPr>
          <p:cNvSpPr>
            <a:spLocks noGrp="1"/>
          </p:cNvSpPr>
          <p:nvPr>
            <p:ph type="title"/>
          </p:nvPr>
        </p:nvSpPr>
        <p:spPr/>
        <p:txBody>
          <a:bodyPr/>
          <a:lstStyle/>
          <a:p>
            <a:r>
              <a:rPr lang="en-US" dirty="0"/>
              <a:t>Printing instructions</a:t>
            </a:r>
          </a:p>
        </p:txBody>
      </p:sp>
      <p:sp>
        <p:nvSpPr>
          <p:cNvPr id="3" name="Content Placeholder 2">
            <a:extLst>
              <a:ext uri="{FF2B5EF4-FFF2-40B4-BE49-F238E27FC236}">
                <a16:creationId xmlns:a16="http://schemas.microsoft.com/office/drawing/2014/main" id="{594222B6-F501-454F-B8DB-F3AF55FEF6D3}"/>
              </a:ext>
            </a:extLst>
          </p:cNvPr>
          <p:cNvSpPr>
            <a:spLocks noGrp="1"/>
          </p:cNvSpPr>
          <p:nvPr>
            <p:ph idx="1"/>
          </p:nvPr>
        </p:nvSpPr>
        <p:spPr/>
        <p:txBody>
          <a:bodyPr/>
          <a:lstStyle/>
          <a:p>
            <a:r>
              <a:rPr lang="en-US" dirty="0"/>
              <a:t>Stations 1-2 go on 1 page </a:t>
            </a:r>
          </a:p>
          <a:p>
            <a:r>
              <a:rPr lang="en-US" dirty="0"/>
              <a:t>Stations 3-4 go on 1 page.   </a:t>
            </a:r>
          </a:p>
          <a:p>
            <a:endParaRPr lang="en-US" dirty="0"/>
          </a:p>
          <a:p>
            <a:r>
              <a:rPr lang="en-US" dirty="0"/>
              <a:t>Should change the card design color so they look different</a:t>
            </a:r>
          </a:p>
          <a:p>
            <a:endParaRPr lang="en-US" dirty="0"/>
          </a:p>
          <a:p>
            <a:r>
              <a:rPr lang="en-US" dirty="0"/>
              <a:t>Items cards are 6 to a page which should be 2 pages</a:t>
            </a:r>
          </a:p>
        </p:txBody>
      </p:sp>
    </p:spTree>
    <p:extLst>
      <p:ext uri="{BB962C8B-B14F-4D97-AF65-F5344CB8AC3E}">
        <p14:creationId xmlns:p14="http://schemas.microsoft.com/office/powerpoint/2010/main" val="352525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D46AE0-2884-464E-B41D-B1A3D77B9592}"/>
              </a:ext>
            </a:extLst>
          </p:cNvPr>
          <p:cNvPicPr>
            <a:picLocks noChangeAspect="1"/>
          </p:cNvPicPr>
          <p:nvPr/>
        </p:nvPicPr>
        <p:blipFill>
          <a:blip r:embed="rId2"/>
          <a:stretch>
            <a:fillRect/>
          </a:stretch>
        </p:blipFill>
        <p:spPr>
          <a:xfrm>
            <a:off x="698351" y="2890444"/>
            <a:ext cx="3181350" cy="1304925"/>
          </a:xfrm>
          <a:prstGeom prst="rect">
            <a:avLst/>
          </a:prstGeom>
        </p:spPr>
      </p:pic>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630942"/>
          </a:xfrm>
          <a:prstGeom prst="rect">
            <a:avLst/>
          </a:prstGeom>
          <a:noFill/>
        </p:spPr>
        <p:txBody>
          <a:bodyPr wrap="square" rtlCol="0">
            <a:spAutoFit/>
          </a:bodyPr>
          <a:lstStyle/>
          <a:p>
            <a:r>
              <a:rPr lang="en-US" sz="3500" dirty="0"/>
              <a:t>Ethanol Plant</a:t>
            </a:r>
          </a:p>
        </p:txBody>
      </p:sp>
      <p:pic>
        <p:nvPicPr>
          <p:cNvPr id="6" name="Picture 5">
            <a:extLst>
              <a:ext uri="{FF2B5EF4-FFF2-40B4-BE49-F238E27FC236}">
                <a16:creationId xmlns:a16="http://schemas.microsoft.com/office/drawing/2014/main" id="{180BECB4-A9F1-41F1-B4E0-D810CC0C0E91}"/>
              </a:ext>
            </a:extLst>
          </p:cNvPr>
          <p:cNvPicPr>
            <a:picLocks noChangeAspect="1"/>
          </p:cNvPicPr>
          <p:nvPr/>
        </p:nvPicPr>
        <p:blipFill>
          <a:blip r:embed="rId3"/>
          <a:stretch>
            <a:fillRect/>
          </a:stretch>
        </p:blipFill>
        <p:spPr>
          <a:xfrm>
            <a:off x="5357458" y="4435434"/>
            <a:ext cx="2676525" cy="1838325"/>
          </a:xfrm>
          <a:prstGeom prst="rect">
            <a:avLst/>
          </a:prstGeom>
        </p:spPr>
      </p:pic>
      <p:pic>
        <p:nvPicPr>
          <p:cNvPr id="2050" name="Picture 2" descr="Image result for ethanol plant">
            <a:extLst>
              <a:ext uri="{FF2B5EF4-FFF2-40B4-BE49-F238E27FC236}">
                <a16:creationId xmlns:a16="http://schemas.microsoft.com/office/drawing/2014/main" id="{9879C3FC-168B-4E8A-9700-0A4C5A0E01B1}"/>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17" r="217" b="26292"/>
          <a:stretch/>
        </p:blipFill>
        <p:spPr bwMode="auto">
          <a:xfrm>
            <a:off x="3998090" y="972312"/>
            <a:ext cx="5145910" cy="263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69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630942"/>
          </a:xfrm>
          <a:prstGeom prst="rect">
            <a:avLst/>
          </a:prstGeom>
          <a:noFill/>
        </p:spPr>
        <p:txBody>
          <a:bodyPr wrap="square" rtlCol="0">
            <a:spAutoFit/>
          </a:bodyPr>
          <a:lstStyle/>
          <a:p>
            <a:r>
              <a:rPr lang="en-US" sz="3500" dirty="0"/>
              <a:t>The Sun</a:t>
            </a:r>
          </a:p>
        </p:txBody>
      </p:sp>
      <p:sp>
        <p:nvSpPr>
          <p:cNvPr id="3" name="Content Placeholder 2">
            <a:extLst>
              <a:ext uri="{FF2B5EF4-FFF2-40B4-BE49-F238E27FC236}">
                <a16:creationId xmlns:a16="http://schemas.microsoft.com/office/drawing/2014/main" id="{63BB4FCD-3AFD-4CD5-8F8C-27A38DA21C7F}"/>
              </a:ext>
            </a:extLst>
          </p:cNvPr>
          <p:cNvSpPr>
            <a:spLocks noGrp="1"/>
          </p:cNvSpPr>
          <p:nvPr>
            <p:ph idx="1"/>
          </p:nvPr>
        </p:nvSpPr>
        <p:spPr/>
        <p:txBody>
          <a:bodyPr/>
          <a:lstStyle/>
          <a:p>
            <a:endParaRPr lang="en-US" dirty="0"/>
          </a:p>
        </p:txBody>
      </p:sp>
      <p:pic>
        <p:nvPicPr>
          <p:cNvPr id="8194" name="Picture 2" descr="Related image">
            <a:extLst>
              <a:ext uri="{FF2B5EF4-FFF2-40B4-BE49-F238E27FC236}">
                <a16:creationId xmlns:a16="http://schemas.microsoft.com/office/drawing/2014/main" id="{EA94C2FE-74C2-4899-9AE9-4A81B8860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701" y="803186"/>
            <a:ext cx="4594124" cy="2585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6386DC5-D924-4F22-92CA-43FE8B3D12C5}"/>
              </a:ext>
            </a:extLst>
          </p:cNvPr>
          <p:cNvPicPr>
            <a:picLocks noChangeAspect="1"/>
          </p:cNvPicPr>
          <p:nvPr/>
        </p:nvPicPr>
        <p:blipFill>
          <a:blip r:embed="rId3"/>
          <a:stretch>
            <a:fillRect/>
          </a:stretch>
        </p:blipFill>
        <p:spPr>
          <a:xfrm>
            <a:off x="683579" y="2771821"/>
            <a:ext cx="3185645" cy="1314357"/>
          </a:xfrm>
          <a:prstGeom prst="rect">
            <a:avLst/>
          </a:prstGeom>
        </p:spPr>
      </p:pic>
      <p:pic>
        <p:nvPicPr>
          <p:cNvPr id="10" name="Picture 9">
            <a:extLst>
              <a:ext uri="{FF2B5EF4-FFF2-40B4-BE49-F238E27FC236}">
                <a16:creationId xmlns:a16="http://schemas.microsoft.com/office/drawing/2014/main" id="{C6FF73DC-9EAC-459F-AE40-998FB7AE64F2}"/>
              </a:ext>
            </a:extLst>
          </p:cNvPr>
          <p:cNvPicPr>
            <a:picLocks noChangeAspect="1"/>
          </p:cNvPicPr>
          <p:nvPr/>
        </p:nvPicPr>
        <p:blipFill>
          <a:blip r:embed="rId4"/>
          <a:stretch>
            <a:fillRect/>
          </a:stretch>
        </p:blipFill>
        <p:spPr>
          <a:xfrm>
            <a:off x="4949532" y="4013447"/>
            <a:ext cx="2867025" cy="2133600"/>
          </a:xfrm>
          <a:prstGeom prst="rect">
            <a:avLst/>
          </a:prstGeom>
        </p:spPr>
      </p:pic>
    </p:spTree>
    <p:extLst>
      <p:ext uri="{BB962C8B-B14F-4D97-AF65-F5344CB8AC3E}">
        <p14:creationId xmlns:p14="http://schemas.microsoft.com/office/powerpoint/2010/main" val="172811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6A5776-897B-46CB-BD6A-386CCB4BBC32}"/>
              </a:ext>
            </a:extLst>
          </p:cNvPr>
          <p:cNvSpPr txBox="1"/>
          <p:nvPr/>
        </p:nvSpPr>
        <p:spPr>
          <a:xfrm>
            <a:off x="719091" y="1660125"/>
            <a:ext cx="3107185" cy="630942"/>
          </a:xfrm>
          <a:prstGeom prst="rect">
            <a:avLst/>
          </a:prstGeom>
          <a:noFill/>
        </p:spPr>
        <p:txBody>
          <a:bodyPr wrap="square" rtlCol="0">
            <a:spAutoFit/>
          </a:bodyPr>
          <a:lstStyle/>
          <a:p>
            <a:r>
              <a:rPr lang="en-US" sz="3500" dirty="0"/>
              <a:t>Solar Panel</a:t>
            </a:r>
          </a:p>
        </p:txBody>
      </p:sp>
      <p:pic>
        <p:nvPicPr>
          <p:cNvPr id="2" name="Picture 1">
            <a:extLst>
              <a:ext uri="{FF2B5EF4-FFF2-40B4-BE49-F238E27FC236}">
                <a16:creationId xmlns:a16="http://schemas.microsoft.com/office/drawing/2014/main" id="{413E9736-CDCE-4B04-B3E2-3A17F6A22806}"/>
              </a:ext>
            </a:extLst>
          </p:cNvPr>
          <p:cNvPicPr>
            <a:picLocks noChangeAspect="1"/>
          </p:cNvPicPr>
          <p:nvPr/>
        </p:nvPicPr>
        <p:blipFill>
          <a:blip r:embed="rId2"/>
          <a:stretch>
            <a:fillRect/>
          </a:stretch>
        </p:blipFill>
        <p:spPr>
          <a:xfrm>
            <a:off x="719091" y="2752078"/>
            <a:ext cx="3146991" cy="1524494"/>
          </a:xfrm>
          <a:prstGeom prst="rect">
            <a:avLst/>
          </a:prstGeom>
        </p:spPr>
      </p:pic>
      <p:pic>
        <p:nvPicPr>
          <p:cNvPr id="3" name="Picture 2">
            <a:extLst>
              <a:ext uri="{FF2B5EF4-FFF2-40B4-BE49-F238E27FC236}">
                <a16:creationId xmlns:a16="http://schemas.microsoft.com/office/drawing/2014/main" id="{A52C90B2-3C17-4C80-9531-93F3ED97FEFF}"/>
              </a:ext>
            </a:extLst>
          </p:cNvPr>
          <p:cNvPicPr>
            <a:picLocks noChangeAspect="1"/>
          </p:cNvPicPr>
          <p:nvPr/>
        </p:nvPicPr>
        <p:blipFill>
          <a:blip r:embed="rId3"/>
          <a:stretch>
            <a:fillRect/>
          </a:stretch>
        </p:blipFill>
        <p:spPr>
          <a:xfrm>
            <a:off x="4152990" y="4379870"/>
            <a:ext cx="2971800" cy="1981200"/>
          </a:xfrm>
          <a:prstGeom prst="rect">
            <a:avLst/>
          </a:prstGeom>
        </p:spPr>
      </p:pic>
      <p:sp>
        <p:nvSpPr>
          <p:cNvPr id="9" name="Content Placeholder 8">
            <a:extLst>
              <a:ext uri="{FF2B5EF4-FFF2-40B4-BE49-F238E27FC236}">
                <a16:creationId xmlns:a16="http://schemas.microsoft.com/office/drawing/2014/main" id="{7C749294-9330-4FF2-B58F-9ABD3DD21A83}"/>
              </a:ext>
            </a:extLst>
          </p:cNvPr>
          <p:cNvSpPr>
            <a:spLocks noGrp="1"/>
          </p:cNvSpPr>
          <p:nvPr>
            <p:ph idx="1"/>
          </p:nvPr>
        </p:nvSpPr>
        <p:spPr/>
        <p:txBody>
          <a:bodyPr/>
          <a:lstStyle/>
          <a:p>
            <a:endParaRPr lang="en-US" dirty="0"/>
          </a:p>
        </p:txBody>
      </p:sp>
      <p:pic>
        <p:nvPicPr>
          <p:cNvPr id="7170" name="Picture 2" descr="Image result for solar panel">
            <a:extLst>
              <a:ext uri="{FF2B5EF4-FFF2-40B4-BE49-F238E27FC236}">
                <a16:creationId xmlns:a16="http://schemas.microsoft.com/office/drawing/2014/main" id="{81BE49CD-77B7-47CA-BA64-5402CD7DC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8405" y="1112448"/>
            <a:ext cx="4446504" cy="295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5903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A8DEE8"/>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5639</TotalTime>
  <Words>321</Words>
  <Application>Microsoft Office PowerPoint</Application>
  <PresentationFormat>On-screen Show (4:3)</PresentationFormat>
  <Paragraphs>48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Calibri Light</vt:lpstr>
      <vt:lpstr>Rockwell</vt:lpstr>
      <vt:lpstr>Wingdings</vt:lpstr>
      <vt:lpstr>Atlas</vt:lpstr>
      <vt:lpstr>PowerPoint Presentation</vt:lpstr>
      <vt:lpstr>1. Which object converts sunlight into sugars?   2. Which object converts wind power to electricity?   3. Which object converts light to electricity?   4. Which object converts electricity to sound? </vt:lpstr>
      <vt:lpstr>Station 2: Energy Paths</vt:lpstr>
      <vt:lpstr>Use the cards to explain how item converts the energy into a new form.   (Don’t forget to use the info on the cards and the path can’t have the toaster in it.   </vt:lpstr>
      <vt:lpstr>Describe: Four examples of renewable resources are on your cards.  These resources are produced all the time, so they will not run out. Read the cards on each energy source, and then explain how each is produced in your own words. </vt:lpstr>
      <vt:lpstr>Printing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Munn, Michelle B.</dc:creator>
  <cp:lastModifiedBy>Munn, Michelle B.</cp:lastModifiedBy>
  <cp:revision>9</cp:revision>
  <cp:lastPrinted>2018-09-11T15:56:51Z</cp:lastPrinted>
  <dcterms:created xsi:type="dcterms:W3CDTF">2018-09-07T17:58:08Z</dcterms:created>
  <dcterms:modified xsi:type="dcterms:W3CDTF">2018-09-11T15:57:21Z</dcterms:modified>
</cp:coreProperties>
</file>