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12192000" cy="16256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1" d="100"/>
          <a:sy n="31" d="100"/>
        </p:scale>
        <p:origin x="75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0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6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2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6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8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3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1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6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4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7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651" b="293"/>
          <a:stretch/>
        </p:blipFill>
        <p:spPr>
          <a:xfrm>
            <a:off x="228600" y="0"/>
            <a:ext cx="11633200" cy="161036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87400" y="13868400"/>
            <a:ext cx="10515600" cy="1854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500" i="1" dirty="0" smtClean="0">
                <a:solidFill>
                  <a:schemeClr val="tx1"/>
                </a:solidFill>
              </a:rPr>
              <a:t>Card by</a:t>
            </a:r>
            <a:endParaRPr lang="en-US" sz="2500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02800" y="15265400"/>
            <a:ext cx="1600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50200" y="15265400"/>
            <a:ext cx="17526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97600" y="15265400"/>
            <a:ext cx="17526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915525" y="13970000"/>
            <a:ext cx="1206500" cy="11834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528050" y="13970000"/>
            <a:ext cx="1206500" cy="11834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140575" y="13998693"/>
            <a:ext cx="1206500" cy="11834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82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651" b="293"/>
          <a:stretch/>
        </p:blipFill>
        <p:spPr>
          <a:xfrm>
            <a:off x="228600" y="0"/>
            <a:ext cx="11633200" cy="161036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87400" y="13868400"/>
            <a:ext cx="10515600" cy="1854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500" i="1" dirty="0" smtClean="0">
                <a:solidFill>
                  <a:schemeClr val="tx1"/>
                </a:solidFill>
              </a:rPr>
              <a:t>Card by</a:t>
            </a:r>
            <a:endParaRPr lang="en-US" sz="2500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02800" y="15265400"/>
            <a:ext cx="1600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50200" y="15265400"/>
            <a:ext cx="17526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97600" y="15265400"/>
            <a:ext cx="17526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915525" y="13970000"/>
            <a:ext cx="1206500" cy="11834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528050" y="13970000"/>
            <a:ext cx="1206500" cy="11834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140575" y="13998693"/>
            <a:ext cx="1206500" cy="11834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77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1559</TotalTime>
  <Words>4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BCPS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Munn, Michelle B.</dc:creator>
  <cp:lastModifiedBy>Munn, Michelle B.</cp:lastModifiedBy>
  <cp:revision>3</cp:revision>
  <cp:lastPrinted>2016-11-22T12:41:08Z</cp:lastPrinted>
  <dcterms:created xsi:type="dcterms:W3CDTF">2016-11-22T00:01:47Z</dcterms:created>
  <dcterms:modified xsi:type="dcterms:W3CDTF">2018-03-06T16:31:42Z</dcterms:modified>
</cp:coreProperties>
</file>